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50" r:id="rId2"/>
  </p:sldMasterIdLst>
  <p:notesMasterIdLst>
    <p:notesMasterId r:id="rId16"/>
  </p:notesMasterIdLst>
  <p:sldIdLst>
    <p:sldId id="256" r:id="rId3"/>
    <p:sldId id="324" r:id="rId4"/>
    <p:sldId id="257" r:id="rId5"/>
    <p:sldId id="258" r:id="rId6"/>
    <p:sldId id="259" r:id="rId7"/>
    <p:sldId id="260" r:id="rId8"/>
    <p:sldId id="265" r:id="rId9"/>
    <p:sldId id="261" r:id="rId10"/>
    <p:sldId id="262" r:id="rId11"/>
    <p:sldId id="325" r:id="rId12"/>
    <p:sldId id="266" r:id="rId13"/>
    <p:sldId id="297" r:id="rId14"/>
    <p:sldId id="326" r:id="rId15"/>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71" d="100"/>
          <a:sy n="71" d="100"/>
        </p:scale>
        <p:origin x="562"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viewProps" Target="viewProp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10" Type="http://schemas.openxmlformats.org/officeDocument/2006/relationships/slide" Target="slides/slide8.xml"/><Relationship Id="rId19"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175970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8885266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7369181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5"/>
        <p:cNvGrpSpPr/>
        <p:nvPr/>
      </p:nvGrpSpPr>
      <p:grpSpPr>
        <a:xfrm>
          <a:off x="0" y="0"/>
          <a:ext cx="0" cy="0"/>
          <a:chOff x="0" y="0"/>
          <a:chExt cx="0" cy="0"/>
        </a:xfrm>
      </p:grpSpPr>
      <p:sp>
        <p:nvSpPr>
          <p:cNvPr id="1796" name="Google Shape;1796;g7098bb5640_0_11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7" name="Google Shape;1797;g7098bb5640_0_1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3110726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708a6ee8a1_0_3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708a6ee8a1_0_3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27671630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67E33F-B13B-AACA-F53D-D93EF8577628}"/>
              </a:ext>
            </a:extLst>
          </p:cNvPr>
          <p:cNvSpPr>
            <a:spLocks noGrp="1"/>
          </p:cNvSpPr>
          <p:nvPr>
            <p:ph type="title"/>
          </p:nvPr>
        </p:nvSpPr>
        <p:spPr>
          <a:xfrm>
            <a:off x="1007746" y="548640"/>
            <a:ext cx="4718685" cy="1920240"/>
          </a:xfrm>
        </p:spPr>
        <p:txBody>
          <a:bodyPr anchor="b"/>
          <a:lstStyle>
            <a:lvl1pPr>
              <a:defRPr sz="3840"/>
            </a:lvl1pPr>
          </a:lstStyle>
          <a:p>
            <a:r>
              <a:rPr lang="en-US"/>
              <a:t>Click to edit Master title style</a:t>
            </a:r>
          </a:p>
        </p:txBody>
      </p:sp>
      <p:sp>
        <p:nvSpPr>
          <p:cNvPr id="3" name="Picture Placeholder 2">
            <a:extLst>
              <a:ext uri="{FF2B5EF4-FFF2-40B4-BE49-F238E27FC236}">
                <a16:creationId xmlns:a16="http://schemas.microsoft.com/office/drawing/2014/main" id="{EE20DBF7-EC9A-5D95-A52E-065A365B8D75}"/>
              </a:ext>
            </a:extLst>
          </p:cNvPr>
          <p:cNvSpPr>
            <a:spLocks noGrp="1"/>
          </p:cNvSpPr>
          <p:nvPr>
            <p:ph type="pic" idx="1"/>
          </p:nvPr>
        </p:nvSpPr>
        <p:spPr>
          <a:xfrm>
            <a:off x="6219826" y="1184911"/>
            <a:ext cx="7406640" cy="5848350"/>
          </a:xfrm>
        </p:spPr>
        <p:txBody>
          <a:bodyPr/>
          <a:lstStyle>
            <a:lvl1pPr marL="0" indent="0">
              <a:buNone/>
              <a:defRPr sz="3840"/>
            </a:lvl1pPr>
            <a:lvl2pPr marL="548640" indent="0">
              <a:buNone/>
              <a:defRPr sz="3360"/>
            </a:lvl2pPr>
            <a:lvl3pPr marL="1097280" indent="0">
              <a:buNone/>
              <a:defRPr sz="2880"/>
            </a:lvl3pPr>
            <a:lvl4pPr marL="1645920" indent="0">
              <a:buNone/>
              <a:defRPr sz="2400"/>
            </a:lvl4pPr>
            <a:lvl5pPr marL="2194560" indent="0">
              <a:buNone/>
              <a:defRPr sz="2400"/>
            </a:lvl5pPr>
            <a:lvl6pPr marL="2743200" indent="0">
              <a:buNone/>
              <a:defRPr sz="2400"/>
            </a:lvl6pPr>
            <a:lvl7pPr marL="3291840" indent="0">
              <a:buNone/>
              <a:defRPr sz="2400"/>
            </a:lvl7pPr>
            <a:lvl8pPr marL="3840480" indent="0">
              <a:buNone/>
              <a:defRPr sz="2400"/>
            </a:lvl8pPr>
            <a:lvl9pPr marL="4389120" indent="0">
              <a:buNone/>
              <a:defRPr sz="2400"/>
            </a:lvl9pPr>
          </a:lstStyle>
          <a:p>
            <a:endParaRPr lang="en-US"/>
          </a:p>
        </p:txBody>
      </p:sp>
      <p:sp>
        <p:nvSpPr>
          <p:cNvPr id="4" name="Text Placeholder 3">
            <a:extLst>
              <a:ext uri="{FF2B5EF4-FFF2-40B4-BE49-F238E27FC236}">
                <a16:creationId xmlns:a16="http://schemas.microsoft.com/office/drawing/2014/main" id="{6264DACB-480C-46B1-AC2B-89F4BB69C60E}"/>
              </a:ext>
            </a:extLst>
          </p:cNvPr>
          <p:cNvSpPr>
            <a:spLocks noGrp="1"/>
          </p:cNvSpPr>
          <p:nvPr>
            <p:ph type="body" sz="half" idx="2"/>
          </p:nvPr>
        </p:nvSpPr>
        <p:spPr>
          <a:xfrm>
            <a:off x="1007746" y="2468881"/>
            <a:ext cx="4718685" cy="4573906"/>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a:extLst>
              <a:ext uri="{FF2B5EF4-FFF2-40B4-BE49-F238E27FC236}">
                <a16:creationId xmlns:a16="http://schemas.microsoft.com/office/drawing/2014/main" id="{9F143574-0E9C-4097-059A-9968A7A72060}"/>
              </a:ext>
            </a:extLst>
          </p:cNvPr>
          <p:cNvSpPr>
            <a:spLocks noGrp="1"/>
          </p:cNvSpPr>
          <p:nvPr>
            <p:ph type="dt" sz="half" idx="10"/>
          </p:nvPr>
        </p:nvSpPr>
        <p:spPr/>
        <p:txBody>
          <a:bodyPr/>
          <a:lstStyle/>
          <a:p>
            <a:fld id="{14708E75-113A-49AB-A593-55AA2741EA48}" type="datetimeFigureOut">
              <a:rPr lang="en-US" smtClean="0"/>
              <a:t>11/29/2023</a:t>
            </a:fld>
            <a:endParaRPr lang="en-US"/>
          </a:p>
        </p:txBody>
      </p:sp>
      <p:sp>
        <p:nvSpPr>
          <p:cNvPr id="6" name="Footer Placeholder 5">
            <a:extLst>
              <a:ext uri="{FF2B5EF4-FFF2-40B4-BE49-F238E27FC236}">
                <a16:creationId xmlns:a16="http://schemas.microsoft.com/office/drawing/2014/main" id="{5544F33E-A862-26B3-231B-3C49B2DFE51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50F5CF3-DD68-0F68-B2C6-4886F292838A}"/>
              </a:ext>
            </a:extLst>
          </p:cNvPr>
          <p:cNvSpPr>
            <a:spLocks noGrp="1"/>
          </p:cNvSpPr>
          <p:nvPr>
            <p:ph type="sldNum" sz="quarter" idx="12"/>
          </p:nvPr>
        </p:nvSpPr>
        <p:spPr/>
        <p:txBody>
          <a:bodyPr/>
          <a:lstStyle/>
          <a:p>
            <a:fld id="{0C50E44C-EBE5-48EB-A29B-0D15FD9E68EF}" type="slidenum">
              <a:rPr lang="en-US" smtClean="0"/>
              <a:t>‹#›</a:t>
            </a:fld>
            <a:endParaRPr lang="en-US"/>
          </a:p>
        </p:txBody>
      </p:sp>
    </p:spTree>
    <p:extLst>
      <p:ext uri="{BB962C8B-B14F-4D97-AF65-F5344CB8AC3E}">
        <p14:creationId xmlns:p14="http://schemas.microsoft.com/office/powerpoint/2010/main" val="2018916318"/>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235817-2AC1-80D6-7266-E6A8BB1422D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388A972-ACE5-964E-3370-60015B9326A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E433B35-9C96-1F6E-8AB7-B8F9447C8843}"/>
              </a:ext>
            </a:extLst>
          </p:cNvPr>
          <p:cNvSpPr>
            <a:spLocks noGrp="1"/>
          </p:cNvSpPr>
          <p:nvPr>
            <p:ph type="dt" sz="half" idx="10"/>
          </p:nvPr>
        </p:nvSpPr>
        <p:spPr/>
        <p:txBody>
          <a:bodyPr/>
          <a:lstStyle/>
          <a:p>
            <a:fld id="{14708E75-113A-49AB-A593-55AA2741EA48}" type="datetimeFigureOut">
              <a:rPr lang="en-US" smtClean="0"/>
              <a:t>11/29/2023</a:t>
            </a:fld>
            <a:endParaRPr lang="en-US"/>
          </a:p>
        </p:txBody>
      </p:sp>
      <p:sp>
        <p:nvSpPr>
          <p:cNvPr id="5" name="Footer Placeholder 4">
            <a:extLst>
              <a:ext uri="{FF2B5EF4-FFF2-40B4-BE49-F238E27FC236}">
                <a16:creationId xmlns:a16="http://schemas.microsoft.com/office/drawing/2014/main" id="{67FC09A9-C98B-037D-511F-D2218F01F96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7279A1-B1B7-76EA-4DB4-264AAE2FE2C1}"/>
              </a:ext>
            </a:extLst>
          </p:cNvPr>
          <p:cNvSpPr>
            <a:spLocks noGrp="1"/>
          </p:cNvSpPr>
          <p:nvPr>
            <p:ph type="sldNum" sz="quarter" idx="12"/>
          </p:nvPr>
        </p:nvSpPr>
        <p:spPr/>
        <p:txBody>
          <a:bodyPr/>
          <a:lstStyle/>
          <a:p>
            <a:fld id="{0C50E44C-EBE5-48EB-A29B-0D15FD9E68EF}" type="slidenum">
              <a:rPr lang="en-US" smtClean="0"/>
              <a:t>‹#›</a:t>
            </a:fld>
            <a:endParaRPr lang="en-US"/>
          </a:p>
        </p:txBody>
      </p:sp>
    </p:spTree>
    <p:extLst>
      <p:ext uri="{BB962C8B-B14F-4D97-AF65-F5344CB8AC3E}">
        <p14:creationId xmlns:p14="http://schemas.microsoft.com/office/powerpoint/2010/main" val="1401555134"/>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9911C8B-CE08-F19B-0385-CCB614672083}"/>
              </a:ext>
            </a:extLst>
          </p:cNvPr>
          <p:cNvSpPr>
            <a:spLocks noGrp="1"/>
          </p:cNvSpPr>
          <p:nvPr>
            <p:ph type="title" orient="vert"/>
          </p:nvPr>
        </p:nvSpPr>
        <p:spPr>
          <a:xfrm>
            <a:off x="10469881" y="438151"/>
            <a:ext cx="3154680" cy="6974206"/>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C226C27-B4A9-2547-48AC-0E60F2A7029B}"/>
              </a:ext>
            </a:extLst>
          </p:cNvPr>
          <p:cNvSpPr>
            <a:spLocks noGrp="1"/>
          </p:cNvSpPr>
          <p:nvPr>
            <p:ph type="body" orient="vert" idx="1"/>
          </p:nvPr>
        </p:nvSpPr>
        <p:spPr>
          <a:xfrm>
            <a:off x="1005841" y="438151"/>
            <a:ext cx="9281160" cy="697420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5985F47-0B2F-4413-C548-79CE016BA55E}"/>
              </a:ext>
            </a:extLst>
          </p:cNvPr>
          <p:cNvSpPr>
            <a:spLocks noGrp="1"/>
          </p:cNvSpPr>
          <p:nvPr>
            <p:ph type="dt" sz="half" idx="10"/>
          </p:nvPr>
        </p:nvSpPr>
        <p:spPr/>
        <p:txBody>
          <a:bodyPr/>
          <a:lstStyle/>
          <a:p>
            <a:fld id="{14708E75-113A-49AB-A593-55AA2741EA48}" type="datetimeFigureOut">
              <a:rPr lang="en-US" smtClean="0"/>
              <a:t>11/29/2023</a:t>
            </a:fld>
            <a:endParaRPr lang="en-US"/>
          </a:p>
        </p:txBody>
      </p:sp>
      <p:sp>
        <p:nvSpPr>
          <p:cNvPr id="5" name="Footer Placeholder 4">
            <a:extLst>
              <a:ext uri="{FF2B5EF4-FFF2-40B4-BE49-F238E27FC236}">
                <a16:creationId xmlns:a16="http://schemas.microsoft.com/office/drawing/2014/main" id="{3E23CB6E-D915-9A8B-4675-94A2856190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510E59-269C-B3D1-91A9-80A4758C664C}"/>
              </a:ext>
            </a:extLst>
          </p:cNvPr>
          <p:cNvSpPr>
            <a:spLocks noGrp="1"/>
          </p:cNvSpPr>
          <p:nvPr>
            <p:ph type="sldNum" sz="quarter" idx="12"/>
          </p:nvPr>
        </p:nvSpPr>
        <p:spPr/>
        <p:txBody>
          <a:bodyPr/>
          <a:lstStyle/>
          <a:p>
            <a:fld id="{0C50E44C-EBE5-48EB-A29B-0D15FD9E68EF}" type="slidenum">
              <a:rPr lang="en-US" smtClean="0"/>
              <a:t>‹#›</a:t>
            </a:fld>
            <a:endParaRPr lang="en-US"/>
          </a:p>
        </p:txBody>
      </p:sp>
    </p:spTree>
    <p:extLst>
      <p:ext uri="{BB962C8B-B14F-4D97-AF65-F5344CB8AC3E}">
        <p14:creationId xmlns:p14="http://schemas.microsoft.com/office/powerpoint/2010/main" val="4188515329"/>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aption">
  <p:cSld name="Caption">
    <p:bg>
      <p:bgPr>
        <a:blipFill>
          <a:blip r:embed="rId2">
            <a:alphaModFix/>
          </a:blip>
          <a:stretch>
            <a:fillRect/>
          </a:stretch>
        </a:blipFill>
        <a:effectLst/>
      </p:bgPr>
    </p:bg>
    <p:spTree>
      <p:nvGrpSpPr>
        <p:cNvPr id="1" name="Shape 35"/>
        <p:cNvGrpSpPr/>
        <p:nvPr/>
      </p:nvGrpSpPr>
      <p:grpSpPr>
        <a:xfrm>
          <a:off x="0" y="0"/>
          <a:ext cx="0" cy="0"/>
          <a:chOff x="0" y="0"/>
          <a:chExt cx="0" cy="0"/>
        </a:xfrm>
      </p:grpSpPr>
      <p:sp>
        <p:nvSpPr>
          <p:cNvPr id="36" name="Google Shape;36;p11"/>
          <p:cNvSpPr txBox="1">
            <a:spLocks noGrp="1"/>
          </p:cNvSpPr>
          <p:nvPr>
            <p:ph type="title"/>
          </p:nvPr>
        </p:nvSpPr>
        <p:spPr>
          <a:xfrm>
            <a:off x="1152160" y="2730960"/>
            <a:ext cx="4415520" cy="2767680"/>
          </a:xfrm>
          <a:prstGeom prst="rect">
            <a:avLst/>
          </a:prstGeom>
        </p:spPr>
        <p:txBody>
          <a:bodyPr spcFirstLastPara="1" wrap="square" lIns="91425" tIns="91425" rIns="91425" bIns="91425" anchor="t" anchorCtr="0">
            <a:noAutofit/>
          </a:bodyPr>
          <a:lstStyle>
            <a:lvl1pPr lvl="0" algn="r" rtl="0">
              <a:spcBef>
                <a:spcPts val="0"/>
              </a:spcBef>
              <a:spcAft>
                <a:spcPts val="0"/>
              </a:spcAft>
              <a:buSzPts val="1800"/>
              <a:buNone/>
              <a:defRPr sz="7200"/>
            </a:lvl1pPr>
            <a:lvl2pPr lvl="1" algn="ctr" rtl="0">
              <a:spcBef>
                <a:spcPts val="0"/>
              </a:spcBef>
              <a:spcAft>
                <a:spcPts val="0"/>
              </a:spcAft>
              <a:buSzPts val="1800"/>
              <a:buNone/>
              <a:defRPr sz="2880"/>
            </a:lvl2pPr>
            <a:lvl3pPr lvl="2" algn="ctr" rtl="0">
              <a:spcBef>
                <a:spcPts val="0"/>
              </a:spcBef>
              <a:spcAft>
                <a:spcPts val="0"/>
              </a:spcAft>
              <a:buSzPts val="1800"/>
              <a:buNone/>
              <a:defRPr sz="2880"/>
            </a:lvl3pPr>
            <a:lvl4pPr lvl="3" algn="ctr" rtl="0">
              <a:spcBef>
                <a:spcPts val="0"/>
              </a:spcBef>
              <a:spcAft>
                <a:spcPts val="0"/>
              </a:spcAft>
              <a:buSzPts val="1800"/>
              <a:buNone/>
              <a:defRPr sz="2880"/>
            </a:lvl4pPr>
            <a:lvl5pPr lvl="4" algn="ctr" rtl="0">
              <a:spcBef>
                <a:spcPts val="0"/>
              </a:spcBef>
              <a:spcAft>
                <a:spcPts val="0"/>
              </a:spcAft>
              <a:buSzPts val="1800"/>
              <a:buNone/>
              <a:defRPr sz="2880"/>
            </a:lvl5pPr>
            <a:lvl6pPr lvl="5" algn="ctr" rtl="0">
              <a:spcBef>
                <a:spcPts val="0"/>
              </a:spcBef>
              <a:spcAft>
                <a:spcPts val="0"/>
              </a:spcAft>
              <a:buSzPts val="1800"/>
              <a:buNone/>
              <a:defRPr sz="2880"/>
            </a:lvl6pPr>
            <a:lvl7pPr lvl="6" algn="ctr" rtl="0">
              <a:spcBef>
                <a:spcPts val="0"/>
              </a:spcBef>
              <a:spcAft>
                <a:spcPts val="0"/>
              </a:spcAft>
              <a:buSzPts val="1800"/>
              <a:buNone/>
              <a:defRPr sz="2880"/>
            </a:lvl7pPr>
            <a:lvl8pPr lvl="7" algn="ctr" rtl="0">
              <a:spcBef>
                <a:spcPts val="0"/>
              </a:spcBef>
              <a:spcAft>
                <a:spcPts val="0"/>
              </a:spcAft>
              <a:buSzPts val="1800"/>
              <a:buNone/>
              <a:defRPr sz="2880"/>
            </a:lvl8pPr>
            <a:lvl9pPr lvl="8" algn="ctr" rtl="0">
              <a:spcBef>
                <a:spcPts val="0"/>
              </a:spcBef>
              <a:spcAft>
                <a:spcPts val="0"/>
              </a:spcAft>
              <a:buSzPts val="1800"/>
              <a:buNone/>
              <a:defRPr sz="2880"/>
            </a:lvl9pPr>
          </a:lstStyle>
          <a:p>
            <a:endParaRPr/>
          </a:p>
        </p:txBody>
      </p:sp>
    </p:spTree>
    <p:extLst>
      <p:ext uri="{BB962C8B-B14F-4D97-AF65-F5344CB8AC3E}">
        <p14:creationId xmlns:p14="http://schemas.microsoft.com/office/powerpoint/2010/main" val="1359730340"/>
      </p:ext>
    </p:extLst>
  </p:cSld>
  <p:clrMapOvr>
    <a:masterClrMapping/>
  </p:clrMapOvr>
  <p:transition spd="slow">
    <p:push dir="u"/>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One column text">
  <p:cSld name="One column text">
    <p:bg>
      <p:bgPr>
        <a:blipFill>
          <a:blip r:embed="rId2">
            <a:alphaModFix/>
          </a:blip>
          <a:stretch>
            <a:fillRect/>
          </a:stretch>
        </a:blipFill>
        <a:effectLst/>
      </p:bgPr>
    </p:bg>
    <p:spTree>
      <p:nvGrpSpPr>
        <p:cNvPr id="1" name="Shape 26"/>
        <p:cNvGrpSpPr/>
        <p:nvPr/>
      </p:nvGrpSpPr>
      <p:grpSpPr>
        <a:xfrm>
          <a:off x="0" y="0"/>
          <a:ext cx="0" cy="0"/>
          <a:chOff x="0" y="0"/>
          <a:chExt cx="0" cy="0"/>
        </a:xfrm>
      </p:grpSpPr>
      <p:sp>
        <p:nvSpPr>
          <p:cNvPr id="27" name="Google Shape;27;p8"/>
          <p:cNvSpPr txBox="1">
            <a:spLocks noGrp="1"/>
          </p:cNvSpPr>
          <p:nvPr>
            <p:ph type="subTitle" idx="1"/>
          </p:nvPr>
        </p:nvSpPr>
        <p:spPr>
          <a:xfrm>
            <a:off x="3979461" y="2295360"/>
            <a:ext cx="5388480" cy="363888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2800"/>
              <a:buNone/>
              <a:defRPr sz="2240"/>
            </a:lvl1pPr>
            <a:lvl2pPr lvl="1" algn="ctr" rtl="0">
              <a:lnSpc>
                <a:spcPct val="100000"/>
              </a:lnSpc>
              <a:spcBef>
                <a:spcPts val="0"/>
              </a:spcBef>
              <a:spcAft>
                <a:spcPts val="0"/>
              </a:spcAft>
              <a:buSzPts val="2800"/>
              <a:buNone/>
              <a:defRPr sz="4480"/>
            </a:lvl2pPr>
            <a:lvl3pPr lvl="2" algn="ctr" rtl="0">
              <a:lnSpc>
                <a:spcPct val="100000"/>
              </a:lnSpc>
              <a:spcBef>
                <a:spcPts val="0"/>
              </a:spcBef>
              <a:spcAft>
                <a:spcPts val="0"/>
              </a:spcAft>
              <a:buSzPts val="2800"/>
              <a:buNone/>
              <a:defRPr sz="4480"/>
            </a:lvl3pPr>
            <a:lvl4pPr lvl="3" algn="ctr" rtl="0">
              <a:lnSpc>
                <a:spcPct val="100000"/>
              </a:lnSpc>
              <a:spcBef>
                <a:spcPts val="0"/>
              </a:spcBef>
              <a:spcAft>
                <a:spcPts val="0"/>
              </a:spcAft>
              <a:buSzPts val="2800"/>
              <a:buNone/>
              <a:defRPr sz="4480"/>
            </a:lvl4pPr>
            <a:lvl5pPr lvl="4" algn="ctr" rtl="0">
              <a:lnSpc>
                <a:spcPct val="100000"/>
              </a:lnSpc>
              <a:spcBef>
                <a:spcPts val="0"/>
              </a:spcBef>
              <a:spcAft>
                <a:spcPts val="0"/>
              </a:spcAft>
              <a:buSzPts val="2800"/>
              <a:buNone/>
              <a:defRPr sz="4480"/>
            </a:lvl5pPr>
            <a:lvl6pPr lvl="5" algn="ctr" rtl="0">
              <a:lnSpc>
                <a:spcPct val="100000"/>
              </a:lnSpc>
              <a:spcBef>
                <a:spcPts val="0"/>
              </a:spcBef>
              <a:spcAft>
                <a:spcPts val="0"/>
              </a:spcAft>
              <a:buSzPts val="2800"/>
              <a:buNone/>
              <a:defRPr sz="4480"/>
            </a:lvl6pPr>
            <a:lvl7pPr lvl="6" algn="ctr" rtl="0">
              <a:lnSpc>
                <a:spcPct val="100000"/>
              </a:lnSpc>
              <a:spcBef>
                <a:spcPts val="0"/>
              </a:spcBef>
              <a:spcAft>
                <a:spcPts val="0"/>
              </a:spcAft>
              <a:buSzPts val="2800"/>
              <a:buNone/>
              <a:defRPr sz="4480"/>
            </a:lvl7pPr>
            <a:lvl8pPr lvl="7" algn="ctr" rtl="0">
              <a:lnSpc>
                <a:spcPct val="100000"/>
              </a:lnSpc>
              <a:spcBef>
                <a:spcPts val="0"/>
              </a:spcBef>
              <a:spcAft>
                <a:spcPts val="0"/>
              </a:spcAft>
              <a:buSzPts val="2800"/>
              <a:buNone/>
              <a:defRPr sz="4480"/>
            </a:lvl8pPr>
            <a:lvl9pPr lvl="8" algn="ctr" rtl="0">
              <a:lnSpc>
                <a:spcPct val="100000"/>
              </a:lnSpc>
              <a:spcBef>
                <a:spcPts val="0"/>
              </a:spcBef>
              <a:spcAft>
                <a:spcPts val="0"/>
              </a:spcAft>
              <a:buSzPts val="2800"/>
              <a:buNone/>
              <a:defRPr sz="4480"/>
            </a:lvl9pPr>
          </a:lstStyle>
          <a:p>
            <a:endParaRPr/>
          </a:p>
        </p:txBody>
      </p:sp>
      <p:sp>
        <p:nvSpPr>
          <p:cNvPr id="28" name="Google Shape;28;p8"/>
          <p:cNvSpPr txBox="1">
            <a:spLocks noGrp="1"/>
          </p:cNvSpPr>
          <p:nvPr>
            <p:ph type="title"/>
          </p:nvPr>
        </p:nvSpPr>
        <p:spPr>
          <a:xfrm>
            <a:off x="10448365" y="2295360"/>
            <a:ext cx="3147360" cy="363888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None/>
              <a:defRPr sz="7680"/>
            </a:lvl1pPr>
            <a:lvl2pPr lvl="1" rtl="0">
              <a:spcBef>
                <a:spcPts val="0"/>
              </a:spcBef>
              <a:spcAft>
                <a:spcPts val="0"/>
              </a:spcAft>
              <a:buSzPts val="1400"/>
              <a:buNone/>
              <a:defRPr sz="2240"/>
            </a:lvl2pPr>
            <a:lvl3pPr lvl="2" rtl="0">
              <a:spcBef>
                <a:spcPts val="0"/>
              </a:spcBef>
              <a:spcAft>
                <a:spcPts val="0"/>
              </a:spcAft>
              <a:buSzPts val="1400"/>
              <a:buNone/>
              <a:defRPr sz="2240"/>
            </a:lvl3pPr>
            <a:lvl4pPr lvl="3" rtl="0">
              <a:spcBef>
                <a:spcPts val="0"/>
              </a:spcBef>
              <a:spcAft>
                <a:spcPts val="0"/>
              </a:spcAft>
              <a:buSzPts val="1400"/>
              <a:buNone/>
              <a:defRPr sz="2240"/>
            </a:lvl4pPr>
            <a:lvl5pPr lvl="4" rtl="0">
              <a:spcBef>
                <a:spcPts val="0"/>
              </a:spcBef>
              <a:spcAft>
                <a:spcPts val="0"/>
              </a:spcAft>
              <a:buSzPts val="1400"/>
              <a:buNone/>
              <a:defRPr sz="2240"/>
            </a:lvl5pPr>
            <a:lvl6pPr lvl="5" rtl="0">
              <a:spcBef>
                <a:spcPts val="0"/>
              </a:spcBef>
              <a:spcAft>
                <a:spcPts val="0"/>
              </a:spcAft>
              <a:buSzPts val="1400"/>
              <a:buNone/>
              <a:defRPr sz="2240"/>
            </a:lvl6pPr>
            <a:lvl7pPr lvl="6" rtl="0">
              <a:spcBef>
                <a:spcPts val="0"/>
              </a:spcBef>
              <a:spcAft>
                <a:spcPts val="0"/>
              </a:spcAft>
              <a:buSzPts val="1400"/>
              <a:buNone/>
              <a:defRPr sz="2240"/>
            </a:lvl7pPr>
            <a:lvl8pPr lvl="7" rtl="0">
              <a:spcBef>
                <a:spcPts val="0"/>
              </a:spcBef>
              <a:spcAft>
                <a:spcPts val="0"/>
              </a:spcAft>
              <a:buSzPts val="1400"/>
              <a:buNone/>
              <a:defRPr sz="2240"/>
            </a:lvl8pPr>
            <a:lvl9pPr lvl="8" rtl="0">
              <a:spcBef>
                <a:spcPts val="0"/>
              </a:spcBef>
              <a:spcAft>
                <a:spcPts val="0"/>
              </a:spcAft>
              <a:buSzPts val="1400"/>
              <a:buNone/>
              <a:defRPr sz="2240"/>
            </a:lvl9pPr>
          </a:lstStyle>
          <a:p>
            <a:endParaRPr/>
          </a:p>
        </p:txBody>
      </p:sp>
    </p:spTree>
    <p:extLst>
      <p:ext uri="{BB962C8B-B14F-4D97-AF65-F5344CB8AC3E}">
        <p14:creationId xmlns:p14="http://schemas.microsoft.com/office/powerpoint/2010/main" val="2566753899"/>
      </p:ext>
    </p:extLst>
  </p:cSld>
  <p:clrMapOvr>
    <a:masterClrMapping/>
  </p:clrMapOvr>
  <p:transition spd="slow">
    <p:push dir="u"/>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body" type="tx">
  <p:cSld name="Title and body">
    <p:bg>
      <p:bgPr>
        <a:blipFill>
          <a:blip r:embed="rId2">
            <a:alphaModFix/>
          </a:blip>
          <a:stretch>
            <a:fillRect/>
          </a:stretch>
        </a:blipFill>
        <a:effectLst/>
      </p:bgPr>
    </p:bg>
    <p:spTree>
      <p:nvGrpSpPr>
        <p:cNvPr id="1" name="Shape 13"/>
        <p:cNvGrpSpPr/>
        <p:nvPr/>
      </p:nvGrpSpPr>
      <p:grpSpPr>
        <a:xfrm>
          <a:off x="0" y="0"/>
          <a:ext cx="0" cy="0"/>
          <a:chOff x="0" y="0"/>
          <a:chExt cx="0" cy="0"/>
        </a:xfrm>
      </p:grpSpPr>
      <p:sp>
        <p:nvSpPr>
          <p:cNvPr id="14" name="Google Shape;14;p4"/>
          <p:cNvSpPr txBox="1">
            <a:spLocks noGrp="1"/>
          </p:cNvSpPr>
          <p:nvPr>
            <p:ph type="body" idx="1"/>
          </p:nvPr>
        </p:nvSpPr>
        <p:spPr>
          <a:xfrm>
            <a:off x="1152000" y="1843960"/>
            <a:ext cx="12326400" cy="5466240"/>
          </a:xfrm>
          <a:prstGeom prst="rect">
            <a:avLst/>
          </a:prstGeom>
          <a:solidFill>
            <a:srgbClr val="FFFFFF">
              <a:alpha val="45090"/>
            </a:srgbClr>
          </a:solidFill>
        </p:spPr>
        <p:txBody>
          <a:bodyPr spcFirstLastPara="1" wrap="square" lIns="91425" tIns="91425" rIns="91425" bIns="91425" anchor="t" anchorCtr="0">
            <a:noAutofit/>
          </a:bodyPr>
          <a:lstStyle>
            <a:lvl1pPr marL="731520" lvl="0" indent="-477520">
              <a:lnSpc>
                <a:spcPct val="100000"/>
              </a:lnSpc>
              <a:spcBef>
                <a:spcPts val="0"/>
              </a:spcBef>
              <a:spcAft>
                <a:spcPts val="0"/>
              </a:spcAft>
              <a:buClr>
                <a:srgbClr val="434343"/>
              </a:buClr>
              <a:buSzPts val="1100"/>
              <a:buAutoNum type="arabicPeriod"/>
              <a:defRPr sz="2080">
                <a:solidFill>
                  <a:srgbClr val="F3F3F3"/>
                </a:solidFill>
              </a:defRPr>
            </a:lvl1pPr>
            <a:lvl2pPr marL="1463040" lvl="1" indent="-477520">
              <a:spcBef>
                <a:spcPts val="2560"/>
              </a:spcBef>
              <a:spcAft>
                <a:spcPts val="0"/>
              </a:spcAft>
              <a:buClr>
                <a:srgbClr val="000000"/>
              </a:buClr>
              <a:buSzPts val="1100"/>
              <a:buAutoNum type="alphaLcPeriod"/>
              <a:defRPr sz="1920"/>
            </a:lvl2pPr>
            <a:lvl3pPr marL="2194560" lvl="2" indent="-477520">
              <a:spcBef>
                <a:spcPts val="2560"/>
              </a:spcBef>
              <a:spcAft>
                <a:spcPts val="0"/>
              </a:spcAft>
              <a:buClr>
                <a:srgbClr val="000000"/>
              </a:buClr>
              <a:buSzPts val="1100"/>
              <a:buAutoNum type="romanLcPeriod"/>
              <a:defRPr sz="1920"/>
            </a:lvl3pPr>
            <a:lvl4pPr marL="2926080" lvl="3" indent="-477520">
              <a:spcBef>
                <a:spcPts val="2560"/>
              </a:spcBef>
              <a:spcAft>
                <a:spcPts val="0"/>
              </a:spcAft>
              <a:buClr>
                <a:srgbClr val="000000"/>
              </a:buClr>
              <a:buSzPts val="1100"/>
              <a:buAutoNum type="arabicPeriod"/>
              <a:defRPr sz="1920"/>
            </a:lvl4pPr>
            <a:lvl5pPr marL="3657600" lvl="4" indent="-477520">
              <a:spcBef>
                <a:spcPts val="2560"/>
              </a:spcBef>
              <a:spcAft>
                <a:spcPts val="0"/>
              </a:spcAft>
              <a:buClr>
                <a:srgbClr val="000000"/>
              </a:buClr>
              <a:buSzPts val="1100"/>
              <a:buAutoNum type="alphaLcPeriod"/>
              <a:defRPr sz="1920"/>
            </a:lvl5pPr>
            <a:lvl6pPr marL="4389120" lvl="5" indent="-477520">
              <a:spcBef>
                <a:spcPts val="2560"/>
              </a:spcBef>
              <a:spcAft>
                <a:spcPts val="0"/>
              </a:spcAft>
              <a:buClr>
                <a:srgbClr val="000000"/>
              </a:buClr>
              <a:buSzPts val="1100"/>
              <a:buAutoNum type="romanLcPeriod"/>
              <a:defRPr sz="1920"/>
            </a:lvl6pPr>
            <a:lvl7pPr marL="5120640" lvl="6" indent="-477520">
              <a:spcBef>
                <a:spcPts val="2560"/>
              </a:spcBef>
              <a:spcAft>
                <a:spcPts val="0"/>
              </a:spcAft>
              <a:buClr>
                <a:srgbClr val="000000"/>
              </a:buClr>
              <a:buSzPts val="1100"/>
              <a:buAutoNum type="arabicPeriod"/>
              <a:defRPr sz="1920"/>
            </a:lvl7pPr>
            <a:lvl8pPr marL="5852160" lvl="7" indent="-477520">
              <a:spcBef>
                <a:spcPts val="2560"/>
              </a:spcBef>
              <a:spcAft>
                <a:spcPts val="0"/>
              </a:spcAft>
              <a:buClr>
                <a:srgbClr val="000000"/>
              </a:buClr>
              <a:buSzPts val="1100"/>
              <a:buAutoNum type="alphaLcPeriod"/>
              <a:defRPr sz="1920"/>
            </a:lvl8pPr>
            <a:lvl9pPr marL="6583680" lvl="8" indent="-477520">
              <a:spcBef>
                <a:spcPts val="2560"/>
              </a:spcBef>
              <a:spcAft>
                <a:spcPts val="2560"/>
              </a:spcAft>
              <a:buClr>
                <a:srgbClr val="000000"/>
              </a:buClr>
              <a:buSzPts val="1100"/>
              <a:buAutoNum type="romanLcPeriod"/>
              <a:defRPr sz="1920"/>
            </a:lvl9pPr>
          </a:lstStyle>
          <a:p>
            <a:endParaRPr/>
          </a:p>
        </p:txBody>
      </p:sp>
      <p:sp>
        <p:nvSpPr>
          <p:cNvPr id="15" name="Google Shape;15;p4"/>
          <p:cNvSpPr txBox="1">
            <a:spLocks noGrp="1"/>
          </p:cNvSpPr>
          <p:nvPr>
            <p:ph type="title"/>
          </p:nvPr>
        </p:nvSpPr>
        <p:spPr>
          <a:xfrm>
            <a:off x="1152160" y="815720"/>
            <a:ext cx="12326400" cy="91632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4800"/>
            </a:lvl1pPr>
            <a:lvl2pPr lvl="1" algn="ctr" rtl="0">
              <a:spcBef>
                <a:spcPts val="0"/>
              </a:spcBef>
              <a:spcAft>
                <a:spcPts val="0"/>
              </a:spcAft>
              <a:buSzPts val="3000"/>
              <a:buNone/>
              <a:defRPr sz="4800"/>
            </a:lvl2pPr>
            <a:lvl3pPr lvl="2" algn="ctr" rtl="0">
              <a:spcBef>
                <a:spcPts val="0"/>
              </a:spcBef>
              <a:spcAft>
                <a:spcPts val="0"/>
              </a:spcAft>
              <a:buSzPts val="3000"/>
              <a:buNone/>
              <a:defRPr sz="4800"/>
            </a:lvl3pPr>
            <a:lvl4pPr lvl="3" algn="ctr" rtl="0">
              <a:spcBef>
                <a:spcPts val="0"/>
              </a:spcBef>
              <a:spcAft>
                <a:spcPts val="0"/>
              </a:spcAft>
              <a:buSzPts val="3000"/>
              <a:buNone/>
              <a:defRPr sz="4800"/>
            </a:lvl4pPr>
            <a:lvl5pPr lvl="4" algn="ctr" rtl="0">
              <a:spcBef>
                <a:spcPts val="0"/>
              </a:spcBef>
              <a:spcAft>
                <a:spcPts val="0"/>
              </a:spcAft>
              <a:buSzPts val="3000"/>
              <a:buNone/>
              <a:defRPr sz="4800"/>
            </a:lvl5pPr>
            <a:lvl6pPr lvl="5" algn="ctr" rtl="0">
              <a:spcBef>
                <a:spcPts val="0"/>
              </a:spcBef>
              <a:spcAft>
                <a:spcPts val="0"/>
              </a:spcAft>
              <a:buSzPts val="3000"/>
              <a:buNone/>
              <a:defRPr sz="4800"/>
            </a:lvl6pPr>
            <a:lvl7pPr lvl="6" algn="ctr" rtl="0">
              <a:spcBef>
                <a:spcPts val="0"/>
              </a:spcBef>
              <a:spcAft>
                <a:spcPts val="0"/>
              </a:spcAft>
              <a:buSzPts val="3000"/>
              <a:buNone/>
              <a:defRPr sz="4800"/>
            </a:lvl7pPr>
            <a:lvl8pPr lvl="7" algn="ctr" rtl="0">
              <a:spcBef>
                <a:spcPts val="0"/>
              </a:spcBef>
              <a:spcAft>
                <a:spcPts val="0"/>
              </a:spcAft>
              <a:buSzPts val="3000"/>
              <a:buNone/>
              <a:defRPr sz="4800"/>
            </a:lvl8pPr>
            <a:lvl9pPr lvl="8" algn="ctr" rtl="0">
              <a:spcBef>
                <a:spcPts val="0"/>
              </a:spcBef>
              <a:spcAft>
                <a:spcPts val="0"/>
              </a:spcAft>
              <a:buSzPts val="3000"/>
              <a:buNone/>
              <a:defRPr sz="4800"/>
            </a:lvl9pPr>
          </a:lstStyle>
          <a:p>
            <a:endParaRPr/>
          </a:p>
        </p:txBody>
      </p:sp>
    </p:spTree>
    <p:extLst>
      <p:ext uri="{BB962C8B-B14F-4D97-AF65-F5344CB8AC3E}">
        <p14:creationId xmlns:p14="http://schemas.microsoft.com/office/powerpoint/2010/main" val="1019791234"/>
      </p:ext>
    </p:extLst>
  </p:cSld>
  <p:clrMapOvr>
    <a:masterClrMapping/>
  </p:clrMapOvr>
  <p:transition spd="slow">
    <p:push dir="u"/>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bg>
      <p:bgPr>
        <a:blipFill>
          <a:blip r:embed="rId2">
            <a:alphaModFix/>
          </a:blip>
          <a:stretch>
            <a:fillRect/>
          </a:stretch>
        </a:blipFill>
        <a:effectLst/>
      </p:bgPr>
    </p:bg>
    <p:spTree>
      <p:nvGrpSpPr>
        <p:cNvPr id="1" name="Shape 31"/>
        <p:cNvGrpSpPr/>
        <p:nvPr/>
      </p:nvGrpSpPr>
      <p:grpSpPr>
        <a:xfrm>
          <a:off x="0" y="0"/>
          <a:ext cx="0" cy="0"/>
          <a:chOff x="0" y="0"/>
          <a:chExt cx="0" cy="0"/>
        </a:xfrm>
      </p:grpSpPr>
      <p:sp>
        <p:nvSpPr>
          <p:cNvPr id="32" name="Google Shape;32;p10"/>
          <p:cNvSpPr txBox="1">
            <a:spLocks noGrp="1"/>
          </p:cNvSpPr>
          <p:nvPr>
            <p:ph type="title"/>
          </p:nvPr>
        </p:nvSpPr>
        <p:spPr>
          <a:xfrm>
            <a:off x="836520" y="1554960"/>
            <a:ext cx="6060480" cy="5119680"/>
          </a:xfrm>
          <a:prstGeom prst="rect">
            <a:avLst/>
          </a:prstGeom>
        </p:spPr>
        <p:txBody>
          <a:bodyPr spcFirstLastPara="1" wrap="square" lIns="91425" tIns="91425" rIns="91425" bIns="91425" anchor="ctr" anchorCtr="0">
            <a:noAutofit/>
          </a:bodyPr>
          <a:lstStyle>
            <a:lvl1pPr lvl="0" algn="r">
              <a:spcBef>
                <a:spcPts val="0"/>
              </a:spcBef>
              <a:spcAft>
                <a:spcPts val="0"/>
              </a:spcAft>
              <a:buSzPts val="4200"/>
              <a:buNone/>
              <a:defRPr sz="9600"/>
            </a:lvl1pPr>
            <a:lvl2pPr lvl="1" algn="ctr">
              <a:spcBef>
                <a:spcPts val="0"/>
              </a:spcBef>
              <a:spcAft>
                <a:spcPts val="0"/>
              </a:spcAft>
              <a:buSzPts val="4200"/>
              <a:buNone/>
              <a:defRPr sz="6720"/>
            </a:lvl2pPr>
            <a:lvl3pPr lvl="2" algn="ctr">
              <a:spcBef>
                <a:spcPts val="0"/>
              </a:spcBef>
              <a:spcAft>
                <a:spcPts val="0"/>
              </a:spcAft>
              <a:buSzPts val="4200"/>
              <a:buNone/>
              <a:defRPr sz="6720"/>
            </a:lvl3pPr>
            <a:lvl4pPr lvl="3" algn="ctr">
              <a:spcBef>
                <a:spcPts val="0"/>
              </a:spcBef>
              <a:spcAft>
                <a:spcPts val="0"/>
              </a:spcAft>
              <a:buSzPts val="4200"/>
              <a:buNone/>
              <a:defRPr sz="6720"/>
            </a:lvl4pPr>
            <a:lvl5pPr lvl="4" algn="ctr">
              <a:spcBef>
                <a:spcPts val="0"/>
              </a:spcBef>
              <a:spcAft>
                <a:spcPts val="0"/>
              </a:spcAft>
              <a:buSzPts val="4200"/>
              <a:buNone/>
              <a:defRPr sz="6720"/>
            </a:lvl5pPr>
            <a:lvl6pPr lvl="5" algn="ctr">
              <a:spcBef>
                <a:spcPts val="0"/>
              </a:spcBef>
              <a:spcAft>
                <a:spcPts val="0"/>
              </a:spcAft>
              <a:buSzPts val="4200"/>
              <a:buNone/>
              <a:defRPr sz="6720"/>
            </a:lvl6pPr>
            <a:lvl7pPr lvl="6" algn="ctr">
              <a:spcBef>
                <a:spcPts val="0"/>
              </a:spcBef>
              <a:spcAft>
                <a:spcPts val="0"/>
              </a:spcAft>
              <a:buSzPts val="4200"/>
              <a:buNone/>
              <a:defRPr sz="6720"/>
            </a:lvl7pPr>
            <a:lvl8pPr lvl="7" algn="ctr">
              <a:spcBef>
                <a:spcPts val="0"/>
              </a:spcBef>
              <a:spcAft>
                <a:spcPts val="0"/>
              </a:spcAft>
              <a:buSzPts val="4200"/>
              <a:buNone/>
              <a:defRPr sz="6720"/>
            </a:lvl8pPr>
            <a:lvl9pPr lvl="8" algn="ctr">
              <a:spcBef>
                <a:spcPts val="0"/>
              </a:spcBef>
              <a:spcAft>
                <a:spcPts val="0"/>
              </a:spcAft>
              <a:buSzPts val="4200"/>
              <a:buNone/>
              <a:defRPr sz="6720"/>
            </a:lvl9pPr>
          </a:lstStyle>
          <a:p>
            <a:endParaRPr/>
          </a:p>
        </p:txBody>
      </p:sp>
      <p:sp>
        <p:nvSpPr>
          <p:cNvPr id="33" name="Google Shape;33;p10"/>
          <p:cNvSpPr txBox="1">
            <a:spLocks noGrp="1"/>
          </p:cNvSpPr>
          <p:nvPr>
            <p:ph type="subTitle" idx="1"/>
          </p:nvPr>
        </p:nvSpPr>
        <p:spPr>
          <a:xfrm>
            <a:off x="7679920" y="3126720"/>
            <a:ext cx="3104160" cy="197616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100"/>
              <a:buNone/>
              <a:defRPr sz="2240"/>
            </a:lvl1pPr>
            <a:lvl2pPr lvl="1" algn="ctr">
              <a:lnSpc>
                <a:spcPct val="100000"/>
              </a:lnSpc>
              <a:spcBef>
                <a:spcPts val="0"/>
              </a:spcBef>
              <a:spcAft>
                <a:spcPts val="0"/>
              </a:spcAft>
              <a:buSzPts val="2100"/>
              <a:buNone/>
              <a:defRPr sz="3360"/>
            </a:lvl2pPr>
            <a:lvl3pPr lvl="2" algn="ctr">
              <a:lnSpc>
                <a:spcPct val="100000"/>
              </a:lnSpc>
              <a:spcBef>
                <a:spcPts val="0"/>
              </a:spcBef>
              <a:spcAft>
                <a:spcPts val="0"/>
              </a:spcAft>
              <a:buSzPts val="2100"/>
              <a:buNone/>
              <a:defRPr sz="3360"/>
            </a:lvl3pPr>
            <a:lvl4pPr lvl="3" algn="ctr">
              <a:lnSpc>
                <a:spcPct val="100000"/>
              </a:lnSpc>
              <a:spcBef>
                <a:spcPts val="0"/>
              </a:spcBef>
              <a:spcAft>
                <a:spcPts val="0"/>
              </a:spcAft>
              <a:buSzPts val="2100"/>
              <a:buNone/>
              <a:defRPr sz="3360"/>
            </a:lvl4pPr>
            <a:lvl5pPr lvl="4" algn="ctr">
              <a:lnSpc>
                <a:spcPct val="100000"/>
              </a:lnSpc>
              <a:spcBef>
                <a:spcPts val="0"/>
              </a:spcBef>
              <a:spcAft>
                <a:spcPts val="0"/>
              </a:spcAft>
              <a:buSzPts val="2100"/>
              <a:buNone/>
              <a:defRPr sz="3360"/>
            </a:lvl5pPr>
            <a:lvl6pPr lvl="5" algn="ctr">
              <a:lnSpc>
                <a:spcPct val="100000"/>
              </a:lnSpc>
              <a:spcBef>
                <a:spcPts val="0"/>
              </a:spcBef>
              <a:spcAft>
                <a:spcPts val="0"/>
              </a:spcAft>
              <a:buSzPts val="2100"/>
              <a:buNone/>
              <a:defRPr sz="3360"/>
            </a:lvl6pPr>
            <a:lvl7pPr lvl="6" algn="ctr">
              <a:lnSpc>
                <a:spcPct val="100000"/>
              </a:lnSpc>
              <a:spcBef>
                <a:spcPts val="0"/>
              </a:spcBef>
              <a:spcAft>
                <a:spcPts val="0"/>
              </a:spcAft>
              <a:buSzPts val="2100"/>
              <a:buNone/>
              <a:defRPr sz="3360"/>
            </a:lvl7pPr>
            <a:lvl8pPr lvl="7" algn="ctr">
              <a:lnSpc>
                <a:spcPct val="100000"/>
              </a:lnSpc>
              <a:spcBef>
                <a:spcPts val="0"/>
              </a:spcBef>
              <a:spcAft>
                <a:spcPts val="0"/>
              </a:spcAft>
              <a:buSzPts val="2100"/>
              <a:buNone/>
              <a:defRPr sz="3360"/>
            </a:lvl8pPr>
            <a:lvl9pPr lvl="8" algn="ctr">
              <a:lnSpc>
                <a:spcPct val="100000"/>
              </a:lnSpc>
              <a:spcBef>
                <a:spcPts val="0"/>
              </a:spcBef>
              <a:spcAft>
                <a:spcPts val="0"/>
              </a:spcAft>
              <a:buSzPts val="2100"/>
              <a:buNone/>
              <a:defRPr sz="3360"/>
            </a:lvl9pPr>
          </a:lstStyle>
          <a:p>
            <a:endParaRPr/>
          </a:p>
        </p:txBody>
      </p:sp>
      <p:sp>
        <p:nvSpPr>
          <p:cNvPr id="34" name="Google Shape;34;p10"/>
          <p:cNvSpPr txBox="1">
            <a:spLocks noGrp="1"/>
          </p:cNvSpPr>
          <p:nvPr>
            <p:ph type="title" idx="2" hasCustomPrompt="1"/>
          </p:nvPr>
        </p:nvSpPr>
        <p:spPr>
          <a:xfrm>
            <a:off x="7758672" y="1601800"/>
            <a:ext cx="3242880" cy="2903520"/>
          </a:xfrm>
          <a:prstGeom prst="rect">
            <a:avLst/>
          </a:prstGeom>
        </p:spPr>
        <p:txBody>
          <a:bodyPr spcFirstLastPara="1" wrap="square" lIns="91425" tIns="91425" rIns="91425" bIns="91425" anchor="t" anchorCtr="0">
            <a:noAutofit/>
          </a:bodyPr>
          <a:lstStyle>
            <a:lvl1pPr lvl="0" rtl="0">
              <a:spcBef>
                <a:spcPts val="0"/>
              </a:spcBef>
              <a:spcAft>
                <a:spcPts val="0"/>
              </a:spcAft>
              <a:buSzPts val="12000"/>
              <a:buNone/>
              <a:defRPr sz="22400"/>
            </a:lvl1pPr>
            <a:lvl2pPr lvl="1" algn="ctr" rtl="0">
              <a:spcBef>
                <a:spcPts val="0"/>
              </a:spcBef>
              <a:spcAft>
                <a:spcPts val="0"/>
              </a:spcAft>
              <a:buSzPts val="12000"/>
              <a:buNone/>
              <a:defRPr sz="19200"/>
            </a:lvl2pPr>
            <a:lvl3pPr lvl="2" algn="ctr" rtl="0">
              <a:spcBef>
                <a:spcPts val="0"/>
              </a:spcBef>
              <a:spcAft>
                <a:spcPts val="0"/>
              </a:spcAft>
              <a:buSzPts val="12000"/>
              <a:buNone/>
              <a:defRPr sz="19200"/>
            </a:lvl3pPr>
            <a:lvl4pPr lvl="3" algn="ctr" rtl="0">
              <a:spcBef>
                <a:spcPts val="0"/>
              </a:spcBef>
              <a:spcAft>
                <a:spcPts val="0"/>
              </a:spcAft>
              <a:buSzPts val="12000"/>
              <a:buNone/>
              <a:defRPr sz="19200"/>
            </a:lvl4pPr>
            <a:lvl5pPr lvl="4" algn="ctr" rtl="0">
              <a:spcBef>
                <a:spcPts val="0"/>
              </a:spcBef>
              <a:spcAft>
                <a:spcPts val="0"/>
              </a:spcAft>
              <a:buSzPts val="12000"/>
              <a:buNone/>
              <a:defRPr sz="19200"/>
            </a:lvl5pPr>
            <a:lvl6pPr lvl="5" algn="ctr" rtl="0">
              <a:spcBef>
                <a:spcPts val="0"/>
              </a:spcBef>
              <a:spcAft>
                <a:spcPts val="0"/>
              </a:spcAft>
              <a:buSzPts val="12000"/>
              <a:buNone/>
              <a:defRPr sz="19200"/>
            </a:lvl6pPr>
            <a:lvl7pPr lvl="6" algn="ctr" rtl="0">
              <a:spcBef>
                <a:spcPts val="0"/>
              </a:spcBef>
              <a:spcAft>
                <a:spcPts val="0"/>
              </a:spcAft>
              <a:buSzPts val="12000"/>
              <a:buNone/>
              <a:defRPr sz="19200"/>
            </a:lvl7pPr>
            <a:lvl8pPr lvl="7" algn="ctr" rtl="0">
              <a:spcBef>
                <a:spcPts val="0"/>
              </a:spcBef>
              <a:spcAft>
                <a:spcPts val="0"/>
              </a:spcAft>
              <a:buSzPts val="12000"/>
              <a:buNone/>
              <a:defRPr sz="19200"/>
            </a:lvl8pPr>
            <a:lvl9pPr lvl="8" algn="ctr" rtl="0">
              <a:spcBef>
                <a:spcPts val="0"/>
              </a:spcBef>
              <a:spcAft>
                <a:spcPts val="0"/>
              </a:spcAft>
              <a:buSzPts val="12000"/>
              <a:buNone/>
              <a:defRPr sz="19200"/>
            </a:lvl9pPr>
          </a:lstStyle>
          <a:p>
            <a:r>
              <a:t>xx%</a:t>
            </a:r>
          </a:p>
        </p:txBody>
      </p:sp>
    </p:spTree>
    <p:extLst>
      <p:ext uri="{BB962C8B-B14F-4D97-AF65-F5344CB8AC3E}">
        <p14:creationId xmlns:p14="http://schemas.microsoft.com/office/powerpoint/2010/main" val="4178223921"/>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9A12A-359E-5989-0F27-92F255C45A3B}"/>
              </a:ext>
            </a:extLst>
          </p:cNvPr>
          <p:cNvSpPr>
            <a:spLocks noGrp="1"/>
          </p:cNvSpPr>
          <p:nvPr>
            <p:ph type="ctrTitle"/>
          </p:nvPr>
        </p:nvSpPr>
        <p:spPr>
          <a:xfrm>
            <a:off x="1828800" y="1346835"/>
            <a:ext cx="10972800" cy="2865120"/>
          </a:xfrm>
        </p:spPr>
        <p:txBody>
          <a:bodyPr anchor="b"/>
          <a:lstStyle>
            <a:lvl1pPr algn="ctr">
              <a:defRPr sz="7200"/>
            </a:lvl1pPr>
          </a:lstStyle>
          <a:p>
            <a:r>
              <a:rPr lang="en-US"/>
              <a:t>Click to edit Master title style</a:t>
            </a:r>
          </a:p>
        </p:txBody>
      </p:sp>
      <p:sp>
        <p:nvSpPr>
          <p:cNvPr id="3" name="Subtitle 2">
            <a:extLst>
              <a:ext uri="{FF2B5EF4-FFF2-40B4-BE49-F238E27FC236}">
                <a16:creationId xmlns:a16="http://schemas.microsoft.com/office/drawing/2014/main" id="{BF5C6166-AA5C-EAD3-141C-A934C1A991BA}"/>
              </a:ext>
            </a:extLst>
          </p:cNvPr>
          <p:cNvSpPr>
            <a:spLocks noGrp="1"/>
          </p:cNvSpPr>
          <p:nvPr>
            <p:ph type="subTitle" idx="1"/>
          </p:nvPr>
        </p:nvSpPr>
        <p:spPr>
          <a:xfrm>
            <a:off x="1828800" y="4322445"/>
            <a:ext cx="10972800" cy="1986915"/>
          </a:xfrm>
        </p:spPr>
        <p:txBody>
          <a:bodyPr/>
          <a:lstStyle>
            <a:lvl1pPr marL="0" indent="0" algn="ctr">
              <a:buNone/>
              <a:defRPr sz="2880"/>
            </a:lvl1pPr>
            <a:lvl2pPr marL="548640" indent="0" algn="ctr">
              <a:buNone/>
              <a:defRPr sz="2400"/>
            </a:lvl2pPr>
            <a:lvl3pPr marL="1097280" indent="0" algn="ctr">
              <a:buNone/>
              <a:defRPr sz="2160"/>
            </a:lvl3pPr>
            <a:lvl4pPr marL="1645920" indent="0" algn="ctr">
              <a:buNone/>
              <a:defRPr sz="1920"/>
            </a:lvl4pPr>
            <a:lvl5pPr marL="2194560" indent="0" algn="ctr">
              <a:buNone/>
              <a:defRPr sz="1920"/>
            </a:lvl5pPr>
            <a:lvl6pPr marL="2743200" indent="0" algn="ctr">
              <a:buNone/>
              <a:defRPr sz="1920"/>
            </a:lvl6pPr>
            <a:lvl7pPr marL="3291840" indent="0" algn="ctr">
              <a:buNone/>
              <a:defRPr sz="1920"/>
            </a:lvl7pPr>
            <a:lvl8pPr marL="3840480" indent="0" algn="ctr">
              <a:buNone/>
              <a:defRPr sz="1920"/>
            </a:lvl8pPr>
            <a:lvl9pPr marL="4389120" indent="0" algn="ctr">
              <a:buNone/>
              <a:defRPr sz="1920"/>
            </a:lvl9pPr>
          </a:lstStyle>
          <a:p>
            <a:r>
              <a:rPr lang="en-US"/>
              <a:t>Click to edit Master subtitle style</a:t>
            </a:r>
          </a:p>
        </p:txBody>
      </p:sp>
      <p:sp>
        <p:nvSpPr>
          <p:cNvPr id="4" name="Date Placeholder 3">
            <a:extLst>
              <a:ext uri="{FF2B5EF4-FFF2-40B4-BE49-F238E27FC236}">
                <a16:creationId xmlns:a16="http://schemas.microsoft.com/office/drawing/2014/main" id="{0ABC4B17-18D8-5186-4161-491DC121A8A8}"/>
              </a:ext>
            </a:extLst>
          </p:cNvPr>
          <p:cNvSpPr>
            <a:spLocks noGrp="1"/>
          </p:cNvSpPr>
          <p:nvPr>
            <p:ph type="dt" sz="half" idx="10"/>
          </p:nvPr>
        </p:nvSpPr>
        <p:spPr/>
        <p:txBody>
          <a:bodyPr/>
          <a:lstStyle/>
          <a:p>
            <a:fld id="{14708E75-113A-49AB-A593-55AA2741EA48}" type="datetimeFigureOut">
              <a:rPr lang="en-US" smtClean="0"/>
              <a:t>11/29/2023</a:t>
            </a:fld>
            <a:endParaRPr lang="en-US"/>
          </a:p>
        </p:txBody>
      </p:sp>
      <p:sp>
        <p:nvSpPr>
          <p:cNvPr id="5" name="Footer Placeholder 4">
            <a:extLst>
              <a:ext uri="{FF2B5EF4-FFF2-40B4-BE49-F238E27FC236}">
                <a16:creationId xmlns:a16="http://schemas.microsoft.com/office/drawing/2014/main" id="{4B281D6D-3E80-307D-4A94-5746FA11A15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F7ADDE2-14CD-BE72-9EBB-305F76499550}"/>
              </a:ext>
            </a:extLst>
          </p:cNvPr>
          <p:cNvSpPr>
            <a:spLocks noGrp="1"/>
          </p:cNvSpPr>
          <p:nvPr>
            <p:ph type="sldNum" sz="quarter" idx="12"/>
          </p:nvPr>
        </p:nvSpPr>
        <p:spPr/>
        <p:txBody>
          <a:bodyPr/>
          <a:lstStyle/>
          <a:p>
            <a:fld id="{0C50E44C-EBE5-48EB-A29B-0D15FD9E68EF}" type="slidenum">
              <a:rPr lang="en-US" smtClean="0"/>
              <a:t>‹#›</a:t>
            </a:fld>
            <a:endParaRPr lang="en-US"/>
          </a:p>
        </p:txBody>
      </p:sp>
    </p:spTree>
    <p:extLst>
      <p:ext uri="{BB962C8B-B14F-4D97-AF65-F5344CB8AC3E}">
        <p14:creationId xmlns:p14="http://schemas.microsoft.com/office/powerpoint/2010/main" val="1134852342"/>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54D08-DC6E-E726-5B7A-1B1EAA2ECD8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6A654A8-0D89-0F63-8632-B9FC2B1A73F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CF93C65-630B-CF89-8A57-C27DFB70EC6D}"/>
              </a:ext>
            </a:extLst>
          </p:cNvPr>
          <p:cNvSpPr>
            <a:spLocks noGrp="1"/>
          </p:cNvSpPr>
          <p:nvPr>
            <p:ph type="dt" sz="half" idx="10"/>
          </p:nvPr>
        </p:nvSpPr>
        <p:spPr/>
        <p:txBody>
          <a:bodyPr/>
          <a:lstStyle/>
          <a:p>
            <a:fld id="{14708E75-113A-49AB-A593-55AA2741EA48}" type="datetimeFigureOut">
              <a:rPr lang="en-US" smtClean="0"/>
              <a:t>11/29/2023</a:t>
            </a:fld>
            <a:endParaRPr lang="en-US"/>
          </a:p>
        </p:txBody>
      </p:sp>
      <p:sp>
        <p:nvSpPr>
          <p:cNvPr id="5" name="Footer Placeholder 4">
            <a:extLst>
              <a:ext uri="{FF2B5EF4-FFF2-40B4-BE49-F238E27FC236}">
                <a16:creationId xmlns:a16="http://schemas.microsoft.com/office/drawing/2014/main" id="{3D870C3B-2573-2677-411D-B78BD82009E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29FE0BD-9A9C-4F51-FDCB-FD7DACCD44B3}"/>
              </a:ext>
            </a:extLst>
          </p:cNvPr>
          <p:cNvSpPr>
            <a:spLocks noGrp="1"/>
          </p:cNvSpPr>
          <p:nvPr>
            <p:ph type="sldNum" sz="quarter" idx="12"/>
          </p:nvPr>
        </p:nvSpPr>
        <p:spPr/>
        <p:txBody>
          <a:bodyPr/>
          <a:lstStyle/>
          <a:p>
            <a:fld id="{0C50E44C-EBE5-48EB-A29B-0D15FD9E68EF}" type="slidenum">
              <a:rPr lang="en-US" smtClean="0"/>
              <a:t>‹#›</a:t>
            </a:fld>
            <a:endParaRPr lang="en-US"/>
          </a:p>
        </p:txBody>
      </p:sp>
    </p:spTree>
    <p:extLst>
      <p:ext uri="{BB962C8B-B14F-4D97-AF65-F5344CB8AC3E}">
        <p14:creationId xmlns:p14="http://schemas.microsoft.com/office/powerpoint/2010/main" val="74314345"/>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3550F9-99A2-13B4-DB21-58E62A205B71}"/>
              </a:ext>
            </a:extLst>
          </p:cNvPr>
          <p:cNvSpPr>
            <a:spLocks noGrp="1"/>
          </p:cNvSpPr>
          <p:nvPr>
            <p:ph type="title"/>
          </p:nvPr>
        </p:nvSpPr>
        <p:spPr>
          <a:xfrm>
            <a:off x="998221" y="2051687"/>
            <a:ext cx="12618720" cy="3423285"/>
          </a:xfrm>
        </p:spPr>
        <p:txBody>
          <a:bodyPr anchor="b"/>
          <a:lstStyle>
            <a:lvl1pPr>
              <a:defRPr sz="7200"/>
            </a:lvl1pPr>
          </a:lstStyle>
          <a:p>
            <a:r>
              <a:rPr lang="en-US"/>
              <a:t>Click to edit Master title style</a:t>
            </a:r>
          </a:p>
        </p:txBody>
      </p:sp>
      <p:sp>
        <p:nvSpPr>
          <p:cNvPr id="3" name="Text Placeholder 2">
            <a:extLst>
              <a:ext uri="{FF2B5EF4-FFF2-40B4-BE49-F238E27FC236}">
                <a16:creationId xmlns:a16="http://schemas.microsoft.com/office/drawing/2014/main" id="{E437BDBF-95F7-A5E4-1F46-140BFE505331}"/>
              </a:ext>
            </a:extLst>
          </p:cNvPr>
          <p:cNvSpPr>
            <a:spLocks noGrp="1"/>
          </p:cNvSpPr>
          <p:nvPr>
            <p:ph type="body" idx="1"/>
          </p:nvPr>
        </p:nvSpPr>
        <p:spPr>
          <a:xfrm>
            <a:off x="998221" y="5507357"/>
            <a:ext cx="12618720" cy="1800224"/>
          </a:xfrm>
        </p:spPr>
        <p:txBody>
          <a:bodyPr/>
          <a:lstStyle>
            <a:lvl1pPr marL="0" indent="0">
              <a:buNone/>
              <a:defRPr sz="2880">
                <a:solidFill>
                  <a:schemeClr val="tx1">
                    <a:tint val="75000"/>
                  </a:schemeClr>
                </a:solidFill>
              </a:defRPr>
            </a:lvl1pPr>
            <a:lvl2pPr marL="548640" indent="0">
              <a:buNone/>
              <a:defRPr sz="2400">
                <a:solidFill>
                  <a:schemeClr val="tx1">
                    <a:tint val="75000"/>
                  </a:schemeClr>
                </a:solidFill>
              </a:defRPr>
            </a:lvl2pPr>
            <a:lvl3pPr marL="1097280" indent="0">
              <a:buNone/>
              <a:defRPr sz="2160">
                <a:solidFill>
                  <a:schemeClr val="tx1">
                    <a:tint val="75000"/>
                  </a:schemeClr>
                </a:solidFill>
              </a:defRPr>
            </a:lvl3pPr>
            <a:lvl4pPr marL="1645920" indent="0">
              <a:buNone/>
              <a:defRPr sz="1920">
                <a:solidFill>
                  <a:schemeClr val="tx1">
                    <a:tint val="75000"/>
                  </a:schemeClr>
                </a:solidFill>
              </a:defRPr>
            </a:lvl4pPr>
            <a:lvl5pPr marL="2194560" indent="0">
              <a:buNone/>
              <a:defRPr sz="1920">
                <a:solidFill>
                  <a:schemeClr val="tx1">
                    <a:tint val="75000"/>
                  </a:schemeClr>
                </a:solidFill>
              </a:defRPr>
            </a:lvl5pPr>
            <a:lvl6pPr marL="2743200" indent="0">
              <a:buNone/>
              <a:defRPr sz="1920">
                <a:solidFill>
                  <a:schemeClr val="tx1">
                    <a:tint val="75000"/>
                  </a:schemeClr>
                </a:solidFill>
              </a:defRPr>
            </a:lvl6pPr>
            <a:lvl7pPr marL="3291840" indent="0">
              <a:buNone/>
              <a:defRPr sz="1920">
                <a:solidFill>
                  <a:schemeClr val="tx1">
                    <a:tint val="75000"/>
                  </a:schemeClr>
                </a:solidFill>
              </a:defRPr>
            </a:lvl7pPr>
            <a:lvl8pPr marL="3840480" indent="0">
              <a:buNone/>
              <a:defRPr sz="1920">
                <a:solidFill>
                  <a:schemeClr val="tx1">
                    <a:tint val="75000"/>
                  </a:schemeClr>
                </a:solidFill>
              </a:defRPr>
            </a:lvl8pPr>
            <a:lvl9pPr marL="4389120" indent="0">
              <a:buNone/>
              <a:defRPr sz="192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E7780B8-7192-CC93-61BE-B33F2AC76E68}"/>
              </a:ext>
            </a:extLst>
          </p:cNvPr>
          <p:cNvSpPr>
            <a:spLocks noGrp="1"/>
          </p:cNvSpPr>
          <p:nvPr>
            <p:ph type="dt" sz="half" idx="10"/>
          </p:nvPr>
        </p:nvSpPr>
        <p:spPr/>
        <p:txBody>
          <a:bodyPr/>
          <a:lstStyle/>
          <a:p>
            <a:fld id="{14708E75-113A-49AB-A593-55AA2741EA48}" type="datetimeFigureOut">
              <a:rPr lang="en-US" smtClean="0"/>
              <a:t>11/29/2023</a:t>
            </a:fld>
            <a:endParaRPr lang="en-US"/>
          </a:p>
        </p:txBody>
      </p:sp>
      <p:sp>
        <p:nvSpPr>
          <p:cNvPr id="5" name="Footer Placeholder 4">
            <a:extLst>
              <a:ext uri="{FF2B5EF4-FFF2-40B4-BE49-F238E27FC236}">
                <a16:creationId xmlns:a16="http://schemas.microsoft.com/office/drawing/2014/main" id="{C77E3462-7C98-7186-A11D-4A8FE539095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81BCA4B-DA41-BC3C-0B53-5B9592A40C80}"/>
              </a:ext>
            </a:extLst>
          </p:cNvPr>
          <p:cNvSpPr>
            <a:spLocks noGrp="1"/>
          </p:cNvSpPr>
          <p:nvPr>
            <p:ph type="sldNum" sz="quarter" idx="12"/>
          </p:nvPr>
        </p:nvSpPr>
        <p:spPr/>
        <p:txBody>
          <a:bodyPr/>
          <a:lstStyle/>
          <a:p>
            <a:fld id="{0C50E44C-EBE5-48EB-A29B-0D15FD9E68EF}" type="slidenum">
              <a:rPr lang="en-US" smtClean="0"/>
              <a:t>‹#›</a:t>
            </a:fld>
            <a:endParaRPr lang="en-US"/>
          </a:p>
        </p:txBody>
      </p:sp>
    </p:spTree>
    <p:extLst>
      <p:ext uri="{BB962C8B-B14F-4D97-AF65-F5344CB8AC3E}">
        <p14:creationId xmlns:p14="http://schemas.microsoft.com/office/powerpoint/2010/main" val="3827569956"/>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CA7A6-61AB-BC51-404C-044D5DF6D39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3C72012-AC00-ACA5-F4F7-D7DEE08DCC43}"/>
              </a:ext>
            </a:extLst>
          </p:cNvPr>
          <p:cNvSpPr>
            <a:spLocks noGrp="1"/>
          </p:cNvSpPr>
          <p:nvPr>
            <p:ph sz="half" idx="1"/>
          </p:nvPr>
        </p:nvSpPr>
        <p:spPr>
          <a:xfrm>
            <a:off x="1005840" y="2190751"/>
            <a:ext cx="6217920" cy="52216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81E46CF-D35F-D192-B98A-A5537B2ACC6D}"/>
              </a:ext>
            </a:extLst>
          </p:cNvPr>
          <p:cNvSpPr>
            <a:spLocks noGrp="1"/>
          </p:cNvSpPr>
          <p:nvPr>
            <p:ph sz="half" idx="2"/>
          </p:nvPr>
        </p:nvSpPr>
        <p:spPr>
          <a:xfrm>
            <a:off x="7406640" y="2190751"/>
            <a:ext cx="6217920" cy="52216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50CB3A9-EC57-D6DE-2C18-A3AFEED804EC}"/>
              </a:ext>
            </a:extLst>
          </p:cNvPr>
          <p:cNvSpPr>
            <a:spLocks noGrp="1"/>
          </p:cNvSpPr>
          <p:nvPr>
            <p:ph type="dt" sz="half" idx="10"/>
          </p:nvPr>
        </p:nvSpPr>
        <p:spPr/>
        <p:txBody>
          <a:bodyPr/>
          <a:lstStyle/>
          <a:p>
            <a:fld id="{14708E75-113A-49AB-A593-55AA2741EA48}" type="datetimeFigureOut">
              <a:rPr lang="en-US" smtClean="0"/>
              <a:t>11/29/2023</a:t>
            </a:fld>
            <a:endParaRPr lang="en-US"/>
          </a:p>
        </p:txBody>
      </p:sp>
      <p:sp>
        <p:nvSpPr>
          <p:cNvPr id="6" name="Footer Placeholder 5">
            <a:extLst>
              <a:ext uri="{FF2B5EF4-FFF2-40B4-BE49-F238E27FC236}">
                <a16:creationId xmlns:a16="http://schemas.microsoft.com/office/drawing/2014/main" id="{83869301-1AEE-9DC1-DB03-A7569669880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1032BFC-4A69-0F2C-1AEA-53AD9F65984D}"/>
              </a:ext>
            </a:extLst>
          </p:cNvPr>
          <p:cNvSpPr>
            <a:spLocks noGrp="1"/>
          </p:cNvSpPr>
          <p:nvPr>
            <p:ph type="sldNum" sz="quarter" idx="12"/>
          </p:nvPr>
        </p:nvSpPr>
        <p:spPr/>
        <p:txBody>
          <a:bodyPr/>
          <a:lstStyle/>
          <a:p>
            <a:fld id="{0C50E44C-EBE5-48EB-A29B-0D15FD9E68EF}" type="slidenum">
              <a:rPr lang="en-US" smtClean="0"/>
              <a:t>‹#›</a:t>
            </a:fld>
            <a:endParaRPr lang="en-US"/>
          </a:p>
        </p:txBody>
      </p:sp>
    </p:spTree>
    <p:extLst>
      <p:ext uri="{BB962C8B-B14F-4D97-AF65-F5344CB8AC3E}">
        <p14:creationId xmlns:p14="http://schemas.microsoft.com/office/powerpoint/2010/main" val="3153294504"/>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4A9398-95BF-0077-9EAF-69FB05D280C7}"/>
              </a:ext>
            </a:extLst>
          </p:cNvPr>
          <p:cNvSpPr>
            <a:spLocks noGrp="1"/>
          </p:cNvSpPr>
          <p:nvPr>
            <p:ph type="title"/>
          </p:nvPr>
        </p:nvSpPr>
        <p:spPr>
          <a:xfrm>
            <a:off x="1007746" y="438151"/>
            <a:ext cx="12618720" cy="1590675"/>
          </a:xfrm>
        </p:spPr>
        <p:txBody>
          <a:bodyPr/>
          <a:lstStyle/>
          <a:p>
            <a:r>
              <a:rPr lang="en-US"/>
              <a:t>Click to edit Master title style</a:t>
            </a:r>
          </a:p>
        </p:txBody>
      </p:sp>
      <p:sp>
        <p:nvSpPr>
          <p:cNvPr id="3" name="Text Placeholder 2">
            <a:extLst>
              <a:ext uri="{FF2B5EF4-FFF2-40B4-BE49-F238E27FC236}">
                <a16:creationId xmlns:a16="http://schemas.microsoft.com/office/drawing/2014/main" id="{14B7B078-AB62-65D2-9686-DB1EC3B6F37F}"/>
              </a:ext>
            </a:extLst>
          </p:cNvPr>
          <p:cNvSpPr>
            <a:spLocks noGrp="1"/>
          </p:cNvSpPr>
          <p:nvPr>
            <p:ph type="body" idx="1"/>
          </p:nvPr>
        </p:nvSpPr>
        <p:spPr>
          <a:xfrm>
            <a:off x="1007747" y="2017395"/>
            <a:ext cx="6189344" cy="98869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4" name="Content Placeholder 3">
            <a:extLst>
              <a:ext uri="{FF2B5EF4-FFF2-40B4-BE49-F238E27FC236}">
                <a16:creationId xmlns:a16="http://schemas.microsoft.com/office/drawing/2014/main" id="{9A02F60B-4511-2821-6F57-65F7A43DC353}"/>
              </a:ext>
            </a:extLst>
          </p:cNvPr>
          <p:cNvSpPr>
            <a:spLocks noGrp="1"/>
          </p:cNvSpPr>
          <p:nvPr>
            <p:ph sz="half" idx="2"/>
          </p:nvPr>
        </p:nvSpPr>
        <p:spPr>
          <a:xfrm>
            <a:off x="1007747" y="3006090"/>
            <a:ext cx="6189344" cy="44215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21E7DB0-1F16-F8C7-50D9-5AFF00458562}"/>
              </a:ext>
            </a:extLst>
          </p:cNvPr>
          <p:cNvSpPr>
            <a:spLocks noGrp="1"/>
          </p:cNvSpPr>
          <p:nvPr>
            <p:ph type="body" sz="quarter" idx="3"/>
          </p:nvPr>
        </p:nvSpPr>
        <p:spPr>
          <a:xfrm>
            <a:off x="7406641" y="2017395"/>
            <a:ext cx="6219826" cy="98869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6" name="Content Placeholder 5">
            <a:extLst>
              <a:ext uri="{FF2B5EF4-FFF2-40B4-BE49-F238E27FC236}">
                <a16:creationId xmlns:a16="http://schemas.microsoft.com/office/drawing/2014/main" id="{42462E53-F394-2062-CAE7-C036F8374B9B}"/>
              </a:ext>
            </a:extLst>
          </p:cNvPr>
          <p:cNvSpPr>
            <a:spLocks noGrp="1"/>
          </p:cNvSpPr>
          <p:nvPr>
            <p:ph sz="quarter" idx="4"/>
          </p:nvPr>
        </p:nvSpPr>
        <p:spPr>
          <a:xfrm>
            <a:off x="7406641" y="3006090"/>
            <a:ext cx="6219826" cy="44215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B81EAE5-FE4C-962B-99A3-22C2DBE6E149}"/>
              </a:ext>
            </a:extLst>
          </p:cNvPr>
          <p:cNvSpPr>
            <a:spLocks noGrp="1"/>
          </p:cNvSpPr>
          <p:nvPr>
            <p:ph type="dt" sz="half" idx="10"/>
          </p:nvPr>
        </p:nvSpPr>
        <p:spPr/>
        <p:txBody>
          <a:bodyPr/>
          <a:lstStyle/>
          <a:p>
            <a:fld id="{14708E75-113A-49AB-A593-55AA2741EA48}" type="datetimeFigureOut">
              <a:rPr lang="en-US" smtClean="0"/>
              <a:t>11/29/2023</a:t>
            </a:fld>
            <a:endParaRPr lang="en-US"/>
          </a:p>
        </p:txBody>
      </p:sp>
      <p:sp>
        <p:nvSpPr>
          <p:cNvPr id="8" name="Footer Placeholder 7">
            <a:extLst>
              <a:ext uri="{FF2B5EF4-FFF2-40B4-BE49-F238E27FC236}">
                <a16:creationId xmlns:a16="http://schemas.microsoft.com/office/drawing/2014/main" id="{BE9820C1-A6A8-F90D-B836-A81EB4EE8BC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F69B54A-14E0-6817-AF09-D794564613A5}"/>
              </a:ext>
            </a:extLst>
          </p:cNvPr>
          <p:cNvSpPr>
            <a:spLocks noGrp="1"/>
          </p:cNvSpPr>
          <p:nvPr>
            <p:ph type="sldNum" sz="quarter" idx="12"/>
          </p:nvPr>
        </p:nvSpPr>
        <p:spPr/>
        <p:txBody>
          <a:bodyPr/>
          <a:lstStyle/>
          <a:p>
            <a:fld id="{0C50E44C-EBE5-48EB-A29B-0D15FD9E68EF}" type="slidenum">
              <a:rPr lang="en-US" smtClean="0"/>
              <a:t>‹#›</a:t>
            </a:fld>
            <a:endParaRPr lang="en-US"/>
          </a:p>
        </p:txBody>
      </p:sp>
    </p:spTree>
    <p:extLst>
      <p:ext uri="{BB962C8B-B14F-4D97-AF65-F5344CB8AC3E}">
        <p14:creationId xmlns:p14="http://schemas.microsoft.com/office/powerpoint/2010/main" val="23350446"/>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5E8DBE-D521-F901-5888-A08A5E3B318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E356ED1-8505-D28D-0385-DC050B45CCC8}"/>
              </a:ext>
            </a:extLst>
          </p:cNvPr>
          <p:cNvSpPr>
            <a:spLocks noGrp="1"/>
          </p:cNvSpPr>
          <p:nvPr>
            <p:ph type="dt" sz="half" idx="10"/>
          </p:nvPr>
        </p:nvSpPr>
        <p:spPr/>
        <p:txBody>
          <a:bodyPr/>
          <a:lstStyle/>
          <a:p>
            <a:fld id="{14708E75-113A-49AB-A593-55AA2741EA48}" type="datetimeFigureOut">
              <a:rPr lang="en-US" smtClean="0"/>
              <a:t>11/29/2023</a:t>
            </a:fld>
            <a:endParaRPr lang="en-US"/>
          </a:p>
        </p:txBody>
      </p:sp>
      <p:sp>
        <p:nvSpPr>
          <p:cNvPr id="4" name="Footer Placeholder 3">
            <a:extLst>
              <a:ext uri="{FF2B5EF4-FFF2-40B4-BE49-F238E27FC236}">
                <a16:creationId xmlns:a16="http://schemas.microsoft.com/office/drawing/2014/main" id="{8F512B1F-C504-C026-FC77-C9EEDFAF973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EF4F43C-7676-16E2-71C5-21F170B99D3E}"/>
              </a:ext>
            </a:extLst>
          </p:cNvPr>
          <p:cNvSpPr>
            <a:spLocks noGrp="1"/>
          </p:cNvSpPr>
          <p:nvPr>
            <p:ph type="sldNum" sz="quarter" idx="12"/>
          </p:nvPr>
        </p:nvSpPr>
        <p:spPr/>
        <p:txBody>
          <a:bodyPr/>
          <a:lstStyle/>
          <a:p>
            <a:fld id="{0C50E44C-EBE5-48EB-A29B-0D15FD9E68EF}" type="slidenum">
              <a:rPr lang="en-US" smtClean="0"/>
              <a:t>‹#›</a:t>
            </a:fld>
            <a:endParaRPr lang="en-US"/>
          </a:p>
        </p:txBody>
      </p:sp>
    </p:spTree>
    <p:extLst>
      <p:ext uri="{BB962C8B-B14F-4D97-AF65-F5344CB8AC3E}">
        <p14:creationId xmlns:p14="http://schemas.microsoft.com/office/powerpoint/2010/main" val="1421712042"/>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9B3C949-9460-E0B5-06D5-EC70315BA965}"/>
              </a:ext>
            </a:extLst>
          </p:cNvPr>
          <p:cNvSpPr>
            <a:spLocks noGrp="1"/>
          </p:cNvSpPr>
          <p:nvPr>
            <p:ph type="dt" sz="half" idx="10"/>
          </p:nvPr>
        </p:nvSpPr>
        <p:spPr/>
        <p:txBody>
          <a:bodyPr/>
          <a:lstStyle/>
          <a:p>
            <a:fld id="{14708E75-113A-49AB-A593-55AA2741EA48}" type="datetimeFigureOut">
              <a:rPr lang="en-US" smtClean="0"/>
              <a:t>11/29/2023</a:t>
            </a:fld>
            <a:endParaRPr lang="en-US"/>
          </a:p>
        </p:txBody>
      </p:sp>
      <p:sp>
        <p:nvSpPr>
          <p:cNvPr id="3" name="Footer Placeholder 2">
            <a:extLst>
              <a:ext uri="{FF2B5EF4-FFF2-40B4-BE49-F238E27FC236}">
                <a16:creationId xmlns:a16="http://schemas.microsoft.com/office/drawing/2014/main" id="{5934DEB8-0710-6504-9C69-1D24003C7A3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B240772-2EEB-CD0A-738C-EBC7AEEF303B}"/>
              </a:ext>
            </a:extLst>
          </p:cNvPr>
          <p:cNvSpPr>
            <a:spLocks noGrp="1"/>
          </p:cNvSpPr>
          <p:nvPr>
            <p:ph type="sldNum" sz="quarter" idx="12"/>
          </p:nvPr>
        </p:nvSpPr>
        <p:spPr/>
        <p:txBody>
          <a:bodyPr/>
          <a:lstStyle/>
          <a:p>
            <a:fld id="{0C50E44C-EBE5-48EB-A29B-0D15FD9E68EF}" type="slidenum">
              <a:rPr lang="en-US" smtClean="0"/>
              <a:t>‹#›</a:t>
            </a:fld>
            <a:endParaRPr lang="en-US"/>
          </a:p>
        </p:txBody>
      </p:sp>
    </p:spTree>
    <p:extLst>
      <p:ext uri="{BB962C8B-B14F-4D97-AF65-F5344CB8AC3E}">
        <p14:creationId xmlns:p14="http://schemas.microsoft.com/office/powerpoint/2010/main" val="788407275"/>
      </p:ext>
    </p:extLst>
  </p:cSld>
  <p:clrMapOvr>
    <a:masterClrMapping/>
  </p:clrMapOvr>
  <p:transition spd="slow">
    <p:push dir="u"/>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BDD3D-7EB1-490E-F011-5F4AD2280EBB}"/>
              </a:ext>
            </a:extLst>
          </p:cNvPr>
          <p:cNvSpPr>
            <a:spLocks noGrp="1"/>
          </p:cNvSpPr>
          <p:nvPr>
            <p:ph type="title"/>
          </p:nvPr>
        </p:nvSpPr>
        <p:spPr>
          <a:xfrm>
            <a:off x="1007746" y="548640"/>
            <a:ext cx="4718685" cy="1920240"/>
          </a:xfrm>
        </p:spPr>
        <p:txBody>
          <a:bodyPr anchor="b"/>
          <a:lstStyle>
            <a:lvl1pPr>
              <a:defRPr sz="3840"/>
            </a:lvl1pPr>
          </a:lstStyle>
          <a:p>
            <a:r>
              <a:rPr lang="en-US"/>
              <a:t>Click to edit Master title style</a:t>
            </a:r>
          </a:p>
        </p:txBody>
      </p:sp>
      <p:sp>
        <p:nvSpPr>
          <p:cNvPr id="3" name="Content Placeholder 2">
            <a:extLst>
              <a:ext uri="{FF2B5EF4-FFF2-40B4-BE49-F238E27FC236}">
                <a16:creationId xmlns:a16="http://schemas.microsoft.com/office/drawing/2014/main" id="{91B49A2B-D9FE-578F-9191-CE489A812C6C}"/>
              </a:ext>
            </a:extLst>
          </p:cNvPr>
          <p:cNvSpPr>
            <a:spLocks noGrp="1"/>
          </p:cNvSpPr>
          <p:nvPr>
            <p:ph idx="1"/>
          </p:nvPr>
        </p:nvSpPr>
        <p:spPr>
          <a:xfrm>
            <a:off x="6219826" y="1184911"/>
            <a:ext cx="7406640" cy="5848350"/>
          </a:xfrm>
        </p:spPr>
        <p:txBody>
          <a:bodyPr/>
          <a:lstStyle>
            <a:lvl1pPr>
              <a:defRPr sz="3840"/>
            </a:lvl1pPr>
            <a:lvl2pPr>
              <a:defRPr sz="3360"/>
            </a:lvl2pPr>
            <a:lvl3pPr>
              <a:defRPr sz="288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756F454-3319-1978-CDD3-60E62736CA23}"/>
              </a:ext>
            </a:extLst>
          </p:cNvPr>
          <p:cNvSpPr>
            <a:spLocks noGrp="1"/>
          </p:cNvSpPr>
          <p:nvPr>
            <p:ph type="body" sz="half" idx="2"/>
          </p:nvPr>
        </p:nvSpPr>
        <p:spPr>
          <a:xfrm>
            <a:off x="1007746" y="2468881"/>
            <a:ext cx="4718685" cy="4573906"/>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a:extLst>
              <a:ext uri="{FF2B5EF4-FFF2-40B4-BE49-F238E27FC236}">
                <a16:creationId xmlns:a16="http://schemas.microsoft.com/office/drawing/2014/main" id="{99A85228-3048-65E7-5312-018DAC490D21}"/>
              </a:ext>
            </a:extLst>
          </p:cNvPr>
          <p:cNvSpPr>
            <a:spLocks noGrp="1"/>
          </p:cNvSpPr>
          <p:nvPr>
            <p:ph type="dt" sz="half" idx="10"/>
          </p:nvPr>
        </p:nvSpPr>
        <p:spPr/>
        <p:txBody>
          <a:bodyPr/>
          <a:lstStyle/>
          <a:p>
            <a:fld id="{14708E75-113A-49AB-A593-55AA2741EA48}" type="datetimeFigureOut">
              <a:rPr lang="en-US" smtClean="0"/>
              <a:t>11/29/2023</a:t>
            </a:fld>
            <a:endParaRPr lang="en-US"/>
          </a:p>
        </p:txBody>
      </p:sp>
      <p:sp>
        <p:nvSpPr>
          <p:cNvPr id="6" name="Footer Placeholder 5">
            <a:extLst>
              <a:ext uri="{FF2B5EF4-FFF2-40B4-BE49-F238E27FC236}">
                <a16:creationId xmlns:a16="http://schemas.microsoft.com/office/drawing/2014/main" id="{02678222-4075-80B3-17B1-40C3C0D69BB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85F23CB-F481-8394-0710-98DA8C448B17}"/>
              </a:ext>
            </a:extLst>
          </p:cNvPr>
          <p:cNvSpPr>
            <a:spLocks noGrp="1"/>
          </p:cNvSpPr>
          <p:nvPr>
            <p:ph type="sldNum" sz="quarter" idx="12"/>
          </p:nvPr>
        </p:nvSpPr>
        <p:spPr/>
        <p:txBody>
          <a:bodyPr/>
          <a:lstStyle/>
          <a:p>
            <a:fld id="{0C50E44C-EBE5-48EB-A29B-0D15FD9E68EF}" type="slidenum">
              <a:rPr lang="en-US" smtClean="0"/>
              <a:t>‹#›</a:t>
            </a:fld>
            <a:endParaRPr lang="en-US"/>
          </a:p>
        </p:txBody>
      </p:sp>
    </p:spTree>
    <p:extLst>
      <p:ext uri="{BB962C8B-B14F-4D97-AF65-F5344CB8AC3E}">
        <p14:creationId xmlns:p14="http://schemas.microsoft.com/office/powerpoint/2010/main" val="1457363181"/>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13" Type="http://schemas.openxmlformats.org/officeDocument/2006/relationships/slideLayout" Target="../slideLayouts/slideLayout14.xml"/><Relationship Id="rId3" Type="http://schemas.openxmlformats.org/officeDocument/2006/relationships/slideLayout" Target="../slideLayouts/slideLayout4.xml"/><Relationship Id="rId7" Type="http://schemas.openxmlformats.org/officeDocument/2006/relationships/slideLayout" Target="../slideLayouts/slideLayout8.xml"/><Relationship Id="rId12" Type="http://schemas.openxmlformats.org/officeDocument/2006/relationships/slideLayout" Target="../slideLayouts/slideLayout13.xml"/><Relationship Id="rId2" Type="http://schemas.openxmlformats.org/officeDocument/2006/relationships/slideLayout" Target="../slideLayouts/slideLayout3.xml"/><Relationship Id="rId16" Type="http://schemas.openxmlformats.org/officeDocument/2006/relationships/theme" Target="../theme/theme2.xml"/><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slideLayout" Target="../slideLayouts/slideLayout12.xml"/><Relationship Id="rId5" Type="http://schemas.openxmlformats.org/officeDocument/2006/relationships/slideLayout" Target="../slideLayouts/slideLayout6.xml"/><Relationship Id="rId15" Type="http://schemas.openxmlformats.org/officeDocument/2006/relationships/slideLayout" Target="../slideLayouts/slideLayout16.xml"/><Relationship Id="rId10" Type="http://schemas.openxmlformats.org/officeDocument/2006/relationships/slideLayout" Target="../slideLayouts/slideLayout11.xml"/><Relationship Id="rId4" Type="http://schemas.openxmlformats.org/officeDocument/2006/relationships/slideLayout" Target="../slideLayouts/slideLayout5.xml"/><Relationship Id="rId9" Type="http://schemas.openxmlformats.org/officeDocument/2006/relationships/slideLayout" Target="../slideLayouts/slideLayout10.xml"/><Relationship Id="rId14"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B1A3BB6-D7AB-73D1-05FA-1089F41A7519}"/>
              </a:ext>
            </a:extLst>
          </p:cNvPr>
          <p:cNvSpPr>
            <a:spLocks noGrp="1"/>
          </p:cNvSpPr>
          <p:nvPr>
            <p:ph type="title"/>
          </p:nvPr>
        </p:nvSpPr>
        <p:spPr>
          <a:xfrm>
            <a:off x="1005840" y="438151"/>
            <a:ext cx="12618720" cy="1590675"/>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24A2466-8D22-8048-C1F8-B278980085FC}"/>
              </a:ext>
            </a:extLst>
          </p:cNvPr>
          <p:cNvSpPr>
            <a:spLocks noGrp="1"/>
          </p:cNvSpPr>
          <p:nvPr>
            <p:ph type="body" idx="1"/>
          </p:nvPr>
        </p:nvSpPr>
        <p:spPr>
          <a:xfrm>
            <a:off x="1005840" y="2190751"/>
            <a:ext cx="12618720" cy="522160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0E0056-7E43-D8B8-1DBB-CDA4E33E60F8}"/>
              </a:ext>
            </a:extLst>
          </p:cNvPr>
          <p:cNvSpPr>
            <a:spLocks noGrp="1"/>
          </p:cNvSpPr>
          <p:nvPr>
            <p:ph type="dt" sz="half" idx="2"/>
          </p:nvPr>
        </p:nvSpPr>
        <p:spPr>
          <a:xfrm>
            <a:off x="1005840" y="7627621"/>
            <a:ext cx="3291840" cy="438150"/>
          </a:xfrm>
          <a:prstGeom prst="rect">
            <a:avLst/>
          </a:prstGeom>
        </p:spPr>
        <p:txBody>
          <a:bodyPr vert="horz" lIns="91440" tIns="45720" rIns="91440" bIns="45720" rtlCol="0" anchor="ctr"/>
          <a:lstStyle>
            <a:lvl1pPr algn="l">
              <a:defRPr sz="1440">
                <a:solidFill>
                  <a:schemeClr val="tx1">
                    <a:tint val="75000"/>
                  </a:schemeClr>
                </a:solidFill>
              </a:defRPr>
            </a:lvl1pPr>
          </a:lstStyle>
          <a:p>
            <a:fld id="{14708E75-113A-49AB-A593-55AA2741EA48}" type="datetimeFigureOut">
              <a:rPr lang="en-US" smtClean="0"/>
              <a:t>11/29/2023</a:t>
            </a:fld>
            <a:endParaRPr lang="en-US"/>
          </a:p>
        </p:txBody>
      </p:sp>
      <p:sp>
        <p:nvSpPr>
          <p:cNvPr id="5" name="Footer Placeholder 4">
            <a:extLst>
              <a:ext uri="{FF2B5EF4-FFF2-40B4-BE49-F238E27FC236}">
                <a16:creationId xmlns:a16="http://schemas.microsoft.com/office/drawing/2014/main" id="{BB168485-A94D-0782-7F7B-2ABCF49FE248}"/>
              </a:ext>
            </a:extLst>
          </p:cNvPr>
          <p:cNvSpPr>
            <a:spLocks noGrp="1"/>
          </p:cNvSpPr>
          <p:nvPr>
            <p:ph type="ftr" sz="quarter" idx="3"/>
          </p:nvPr>
        </p:nvSpPr>
        <p:spPr>
          <a:xfrm>
            <a:off x="4846320" y="7627621"/>
            <a:ext cx="4937760" cy="438150"/>
          </a:xfrm>
          <a:prstGeom prst="rect">
            <a:avLst/>
          </a:prstGeom>
        </p:spPr>
        <p:txBody>
          <a:bodyPr vert="horz" lIns="91440" tIns="45720" rIns="91440" bIns="45720" rtlCol="0" anchor="ctr"/>
          <a:lstStyle>
            <a:lvl1pPr algn="ctr">
              <a:defRPr sz="144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04B935F-CC22-C9DA-A10F-D0D0C4B000AC}"/>
              </a:ext>
            </a:extLst>
          </p:cNvPr>
          <p:cNvSpPr>
            <a:spLocks noGrp="1"/>
          </p:cNvSpPr>
          <p:nvPr>
            <p:ph type="sldNum" sz="quarter" idx="4"/>
          </p:nvPr>
        </p:nvSpPr>
        <p:spPr>
          <a:xfrm>
            <a:off x="10332720" y="7627621"/>
            <a:ext cx="3291840" cy="438150"/>
          </a:xfrm>
          <a:prstGeom prst="rect">
            <a:avLst/>
          </a:prstGeom>
        </p:spPr>
        <p:txBody>
          <a:bodyPr vert="horz" lIns="91440" tIns="45720" rIns="91440" bIns="45720" rtlCol="0" anchor="ctr"/>
          <a:lstStyle>
            <a:lvl1pPr algn="r">
              <a:defRPr sz="1440">
                <a:solidFill>
                  <a:schemeClr val="tx1">
                    <a:tint val="75000"/>
                  </a:schemeClr>
                </a:solidFill>
              </a:defRPr>
            </a:lvl1pPr>
          </a:lstStyle>
          <a:p>
            <a:fld id="{0C50E44C-EBE5-48EB-A29B-0D15FD9E68EF}" type="slidenum">
              <a:rPr lang="en-US" smtClean="0"/>
              <a:t>‹#›</a:t>
            </a:fld>
            <a:endParaRPr lang="en-US"/>
          </a:p>
        </p:txBody>
      </p:sp>
    </p:spTree>
    <p:extLst>
      <p:ext uri="{BB962C8B-B14F-4D97-AF65-F5344CB8AC3E}">
        <p14:creationId xmlns:p14="http://schemas.microsoft.com/office/powerpoint/2010/main" val="3300886732"/>
      </p:ext>
    </p:extLst>
  </p:cSld>
  <p:clrMap bg1="lt1" tx1="dk1" bg2="lt2" tx2="dk2" accent1="accent1" accent2="accent2" accent3="accent3" accent4="accent4" accent5="accent5" accent6="accent6" hlink="hlink" folHlink="folHlink"/>
  <p:sldLayoutIdLst>
    <p:sldLayoutId id="2147483651"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 id="2147483660" r:id="rId10"/>
    <p:sldLayoutId id="2147483661" r:id="rId11"/>
    <p:sldLayoutId id="2147483662" r:id="rId12"/>
    <p:sldLayoutId id="2147483663" r:id="rId13"/>
    <p:sldLayoutId id="2147483664" r:id="rId14"/>
    <p:sldLayoutId id="2147483666" r:id="rId15"/>
  </p:sldLayoutIdLst>
  <p:transition spd="slow">
    <p:push dir="u"/>
  </p:transition>
  <p:hf sldNum="0" hdr="0" ftr="0" dt="0"/>
  <p:txStyles>
    <p:titleStyle>
      <a:lvl1pPr algn="l" defTabSz="1097280" rtl="0" eaLnBrk="1" latinLnBrk="0" hangingPunct="1">
        <a:lnSpc>
          <a:spcPct val="90000"/>
        </a:lnSpc>
        <a:spcBef>
          <a:spcPct val="0"/>
        </a:spcBef>
        <a:buNone/>
        <a:defRPr sz="5280" kern="1200">
          <a:solidFill>
            <a:schemeClr val="tx1"/>
          </a:solidFill>
          <a:latin typeface="+mj-lt"/>
          <a:ea typeface="+mj-ea"/>
          <a:cs typeface="+mj-cs"/>
        </a:defRPr>
      </a:lvl1pPr>
    </p:titleStyle>
    <p:bodyStyle>
      <a:lvl1pPr marL="274320" indent="-274320" algn="l" defTabSz="1097280" rtl="0" eaLnBrk="1" latinLnBrk="0" hangingPunct="1">
        <a:lnSpc>
          <a:spcPct val="90000"/>
        </a:lnSpc>
        <a:spcBef>
          <a:spcPts val="1200"/>
        </a:spcBef>
        <a:buFont typeface="Arial" panose="020B0604020202020204" pitchFamily="34" charset="0"/>
        <a:buChar char="•"/>
        <a:defRPr sz="336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88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15.xm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20517" y="0"/>
            <a:ext cx="14630400" cy="8229600"/>
          </a:xfrm>
          <a:prstGeom prst="rect">
            <a:avLst/>
          </a:prstGeom>
          <a:solidFill>
            <a:srgbClr val="0D0A2C">
              <a:alpha val="75000"/>
            </a:srgbClr>
          </a:solidFill>
          <a:ln w="13811">
            <a:solidFill>
              <a:srgbClr val="FFFFFF">
                <a:alpha val="16000"/>
              </a:srgbClr>
            </a:solidFill>
            <a:prstDash val="solid"/>
          </a:ln>
        </p:spPr>
        <p:txBody>
          <a:bodyPr/>
          <a:lstStyle/>
          <a:p>
            <a:endParaRPr lang="en-US"/>
          </a:p>
        </p:txBody>
      </p:sp>
      <p:sp>
        <p:nvSpPr>
          <p:cNvPr id="4" name="Text 1"/>
          <p:cNvSpPr/>
          <p:nvPr/>
        </p:nvSpPr>
        <p:spPr>
          <a:xfrm>
            <a:off x="676788" y="857563"/>
            <a:ext cx="7477601" cy="1666399"/>
          </a:xfrm>
          <a:prstGeom prst="rect">
            <a:avLst/>
          </a:prstGeom>
          <a:noFill/>
          <a:ln/>
        </p:spPr>
        <p:txBody>
          <a:bodyPr wrap="square" rtlCol="0" anchor="t"/>
          <a:lstStyle/>
          <a:p>
            <a:pPr marL="0" indent="0">
              <a:lnSpc>
                <a:spcPts val="6561"/>
              </a:lnSpc>
              <a:buNone/>
            </a:pPr>
            <a:r>
              <a:rPr lang="en-US" sz="5249" dirty="0">
                <a:solidFill>
                  <a:srgbClr val="F2F0F4"/>
                </a:solidFill>
                <a:latin typeface="Montserrat" pitchFamily="34" charset="0"/>
                <a:ea typeface="Montserrat" pitchFamily="34" charset="-122"/>
                <a:cs typeface="Montserrat" pitchFamily="34" charset="-120"/>
              </a:rPr>
              <a:t>Revolutionizing 3D Modeling</a:t>
            </a:r>
            <a:endParaRPr lang="en-US" sz="5249" dirty="0"/>
          </a:p>
        </p:txBody>
      </p:sp>
      <p:sp>
        <p:nvSpPr>
          <p:cNvPr id="5" name="Text 2"/>
          <p:cNvSpPr/>
          <p:nvPr/>
        </p:nvSpPr>
        <p:spPr>
          <a:xfrm>
            <a:off x="676787" y="3051811"/>
            <a:ext cx="7477601" cy="1421606"/>
          </a:xfrm>
          <a:prstGeom prst="rect">
            <a:avLst/>
          </a:prstGeom>
          <a:noFill/>
          <a:ln/>
        </p:spPr>
        <p:txBody>
          <a:bodyPr wrap="squar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We are introducing a next-generation 3D modeling tool that surpasses the challenges of current software. It focuses on user-friendly interfaces, enhanced collaboration features, and adaptability to different design disciplines.</a:t>
            </a:r>
            <a:endParaRPr lang="en-US" sz="1750" dirty="0"/>
          </a:p>
        </p:txBody>
      </p:sp>
      <p:sp>
        <p:nvSpPr>
          <p:cNvPr id="8" name="Text 4"/>
          <p:cNvSpPr/>
          <p:nvPr/>
        </p:nvSpPr>
        <p:spPr>
          <a:xfrm>
            <a:off x="1299686" y="5755958"/>
            <a:ext cx="3337560" cy="388858"/>
          </a:xfrm>
          <a:prstGeom prst="rect">
            <a:avLst/>
          </a:prstGeom>
          <a:noFill/>
          <a:ln/>
        </p:spPr>
        <p:txBody>
          <a:bodyPr wrap="none" rtlCol="0" anchor="t"/>
          <a:lstStyle/>
          <a:p>
            <a:pPr marL="0" indent="0" algn="l">
              <a:lnSpc>
                <a:spcPts val="3062"/>
              </a:lnSpc>
              <a:buNone/>
            </a:pPr>
            <a:endParaRPr lang="en-US" sz="2187" dirty="0"/>
          </a:p>
        </p:txBody>
      </p:sp>
      <p:pic>
        <p:nvPicPr>
          <p:cNvPr id="9" name="Image 2" descr="preencoded.png"/>
          <p:cNvPicPr>
            <a:picLocks noChangeAspect="1"/>
          </p:cNvPicPr>
          <p:nvPr/>
        </p:nvPicPr>
        <p:blipFill>
          <a:blip r:embed="rId4"/>
          <a:stretch>
            <a:fillRect/>
          </a:stretch>
        </p:blipFill>
        <p:spPr>
          <a:xfrm>
            <a:off x="9144000" y="0"/>
            <a:ext cx="5486400" cy="8229600"/>
          </a:xfrm>
          <a:prstGeom prst="rect">
            <a:avLst/>
          </a:prstGeom>
        </p:spPr>
      </p:pic>
      <p:sp>
        <p:nvSpPr>
          <p:cNvPr id="6" name="TextBox 5">
            <a:extLst>
              <a:ext uri="{FF2B5EF4-FFF2-40B4-BE49-F238E27FC236}">
                <a16:creationId xmlns:a16="http://schemas.microsoft.com/office/drawing/2014/main" id="{3A7A2800-36F2-4117-AA92-60D33E3FB5AA}"/>
              </a:ext>
            </a:extLst>
          </p:cNvPr>
          <p:cNvSpPr txBox="1"/>
          <p:nvPr/>
        </p:nvSpPr>
        <p:spPr>
          <a:xfrm>
            <a:off x="676787" y="4990509"/>
            <a:ext cx="4937760" cy="2677656"/>
          </a:xfrm>
          <a:prstGeom prst="rect">
            <a:avLst/>
          </a:prstGeom>
          <a:noFill/>
        </p:spPr>
        <p:txBody>
          <a:bodyPr wrap="square" rtlCol="0">
            <a:spAutoFit/>
          </a:bodyPr>
          <a:lstStyle/>
          <a:p>
            <a:r>
              <a:rPr lang="en-IN" sz="2800" dirty="0">
                <a:solidFill>
                  <a:schemeClr val="bg1"/>
                </a:solidFill>
              </a:rPr>
              <a:t>TEAM MEMBERS:</a:t>
            </a:r>
          </a:p>
          <a:p>
            <a:endParaRPr lang="en-IN" sz="2800" dirty="0">
              <a:solidFill>
                <a:schemeClr val="bg1"/>
              </a:solidFill>
            </a:endParaRPr>
          </a:p>
          <a:p>
            <a:pPr marL="342900" indent="-342900">
              <a:buAutoNum type="arabicPeriod"/>
            </a:pPr>
            <a:r>
              <a:rPr lang="en-IN" sz="2800" dirty="0">
                <a:solidFill>
                  <a:schemeClr val="bg1"/>
                </a:solidFill>
              </a:rPr>
              <a:t>ASHISH RUKE</a:t>
            </a:r>
          </a:p>
          <a:p>
            <a:pPr marL="342900" indent="-342900">
              <a:buAutoNum type="arabicPeriod"/>
            </a:pPr>
            <a:r>
              <a:rPr lang="en-IN" sz="2800" dirty="0">
                <a:solidFill>
                  <a:schemeClr val="bg1"/>
                </a:solidFill>
              </a:rPr>
              <a:t>SHRUTI NIMBARKAR</a:t>
            </a:r>
          </a:p>
          <a:p>
            <a:pPr marL="342900" indent="-342900">
              <a:buAutoNum type="arabicPeriod"/>
            </a:pPr>
            <a:r>
              <a:rPr lang="en-IN" sz="2800" dirty="0">
                <a:solidFill>
                  <a:schemeClr val="bg1"/>
                </a:solidFill>
              </a:rPr>
              <a:t>HARSHVARDHAN JAGDALE</a:t>
            </a:r>
          </a:p>
          <a:p>
            <a:pPr marL="342900" indent="-342900">
              <a:buAutoNum type="arabicPeriod"/>
            </a:pPr>
            <a:r>
              <a:rPr lang="en-IN" sz="2800" dirty="0">
                <a:solidFill>
                  <a:schemeClr val="bg1"/>
                </a:solidFill>
              </a:rPr>
              <a:t>SANDESH</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w="13811">
            <a:solidFill>
              <a:srgbClr val="FFFFFF">
                <a:alpha val="16000"/>
              </a:srgbClr>
            </a:solidFill>
            <a:prstDash val="solid"/>
          </a:ln>
        </p:spPr>
        <p:txBody>
          <a:bodyPr/>
          <a:lstStyle/>
          <a:p>
            <a:r>
              <a:rPr lang="en-US" sz="4000" dirty="0">
                <a:solidFill>
                  <a:schemeClr val="bg1"/>
                </a:solidFill>
              </a:rPr>
              <a:t>         </a:t>
            </a:r>
          </a:p>
          <a:p>
            <a:r>
              <a:rPr lang="en-US" sz="4000" dirty="0">
                <a:solidFill>
                  <a:schemeClr val="bg1"/>
                </a:solidFill>
              </a:rPr>
              <a:t>       					FRAMEWORK:</a:t>
            </a:r>
          </a:p>
        </p:txBody>
      </p:sp>
      <p:sp>
        <p:nvSpPr>
          <p:cNvPr id="4" name="Text 1"/>
          <p:cNvSpPr/>
          <p:nvPr/>
        </p:nvSpPr>
        <p:spPr>
          <a:xfrm>
            <a:off x="5380790" y="1048868"/>
            <a:ext cx="4443889" cy="694373"/>
          </a:xfrm>
          <a:prstGeom prst="rect">
            <a:avLst/>
          </a:prstGeom>
          <a:noFill/>
          <a:ln/>
        </p:spPr>
        <p:txBody>
          <a:bodyPr wrap="none" rtlCol="0" anchor="t"/>
          <a:lstStyle/>
          <a:p>
            <a:pPr marL="0" indent="0">
              <a:lnSpc>
                <a:spcPts val="5468"/>
              </a:lnSpc>
              <a:buNone/>
            </a:pPr>
            <a:endParaRPr lang="en-US" sz="4374" dirty="0"/>
          </a:p>
        </p:txBody>
      </p:sp>
      <p:pic>
        <p:nvPicPr>
          <p:cNvPr id="6" name="Picture 5">
            <a:extLst>
              <a:ext uri="{FF2B5EF4-FFF2-40B4-BE49-F238E27FC236}">
                <a16:creationId xmlns:a16="http://schemas.microsoft.com/office/drawing/2014/main" id="{5ACE7C16-F0FC-4B5B-A507-4D41A84E2198}"/>
              </a:ext>
            </a:extLst>
          </p:cNvPr>
          <p:cNvPicPr>
            <a:picLocks noChangeAspect="1"/>
          </p:cNvPicPr>
          <p:nvPr/>
        </p:nvPicPr>
        <p:blipFill>
          <a:blip r:embed="rId4"/>
          <a:stretch>
            <a:fillRect/>
          </a:stretch>
        </p:blipFill>
        <p:spPr>
          <a:xfrm>
            <a:off x="1608025" y="2086983"/>
            <a:ext cx="11027073" cy="4317333"/>
          </a:xfrm>
          <a:prstGeom prst="rect">
            <a:avLst/>
          </a:prstGeom>
        </p:spPr>
      </p:pic>
    </p:spTree>
    <p:extLst>
      <p:ext uri="{BB962C8B-B14F-4D97-AF65-F5344CB8AC3E}">
        <p14:creationId xmlns:p14="http://schemas.microsoft.com/office/powerpoint/2010/main" val="12197042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w="13811">
            <a:solidFill>
              <a:srgbClr val="FFFFFF">
                <a:alpha val="16000"/>
              </a:srgbClr>
            </a:solidFill>
            <a:prstDash val="solid"/>
          </a:ln>
        </p:spPr>
        <p:txBody>
          <a:bodyPr/>
          <a:lstStyle/>
          <a:p>
            <a:endParaRPr lang="en-US"/>
          </a:p>
        </p:txBody>
      </p:sp>
      <p:sp>
        <p:nvSpPr>
          <p:cNvPr id="4" name="Text 1"/>
          <p:cNvSpPr/>
          <p:nvPr/>
        </p:nvSpPr>
        <p:spPr>
          <a:xfrm>
            <a:off x="5380790" y="1048868"/>
            <a:ext cx="4443889" cy="694373"/>
          </a:xfrm>
          <a:prstGeom prst="rect">
            <a:avLst/>
          </a:prstGeom>
          <a:noFill/>
          <a:ln/>
        </p:spPr>
        <p:txBody>
          <a:bodyPr wrap="none" rtlCol="0" anchor="t"/>
          <a:lstStyle/>
          <a:p>
            <a:pPr marL="0" indent="0">
              <a:lnSpc>
                <a:spcPts val="5468"/>
              </a:lnSpc>
              <a:buNone/>
            </a:pPr>
            <a:r>
              <a:rPr lang="en-US" sz="7200" dirty="0">
                <a:solidFill>
                  <a:srgbClr val="F2F0F4"/>
                </a:solidFill>
                <a:latin typeface="Montserrat" pitchFamily="34" charset="0"/>
                <a:ea typeface="Montserrat" pitchFamily="34" charset="-122"/>
                <a:cs typeface="Montserrat" pitchFamily="34" charset="-120"/>
              </a:rPr>
              <a:t>Result:</a:t>
            </a:r>
            <a:endParaRPr lang="en-US" sz="4374" dirty="0"/>
          </a:p>
        </p:txBody>
      </p:sp>
      <p:pic>
        <p:nvPicPr>
          <p:cNvPr id="5" name="Picture 4">
            <a:extLst>
              <a:ext uri="{FF2B5EF4-FFF2-40B4-BE49-F238E27FC236}">
                <a16:creationId xmlns:a16="http://schemas.microsoft.com/office/drawing/2014/main" id="{949038B3-750C-4D06-8D7E-32062A1B5646}"/>
              </a:ext>
            </a:extLst>
          </p:cNvPr>
          <p:cNvPicPr>
            <a:picLocks noChangeAspect="1"/>
          </p:cNvPicPr>
          <p:nvPr/>
        </p:nvPicPr>
        <p:blipFill rotWithShape="1">
          <a:blip r:embed="rId4"/>
          <a:srcRect l="13590" t="28475" r="15159" b="23943"/>
          <a:stretch/>
        </p:blipFill>
        <p:spPr>
          <a:xfrm>
            <a:off x="1699709" y="2156908"/>
            <a:ext cx="10424160" cy="3915784"/>
          </a:xfrm>
          <a:prstGeom prst="rect">
            <a:avLst/>
          </a:prstGeom>
        </p:spPr>
      </p:pic>
    </p:spTree>
    <p:extLst>
      <p:ext uri="{BB962C8B-B14F-4D97-AF65-F5344CB8AC3E}">
        <p14:creationId xmlns:p14="http://schemas.microsoft.com/office/powerpoint/2010/main" val="20333797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798"/>
        <p:cNvGrpSpPr/>
        <p:nvPr/>
      </p:nvGrpSpPr>
      <p:grpSpPr>
        <a:xfrm>
          <a:off x="0" y="0"/>
          <a:ext cx="0" cy="0"/>
          <a:chOff x="0" y="0"/>
          <a:chExt cx="0" cy="0"/>
        </a:xfrm>
      </p:grpSpPr>
      <p:pic>
        <p:nvPicPr>
          <p:cNvPr id="3" name="Image 0" descr="preencoded.png">
            <a:extLst>
              <a:ext uri="{FF2B5EF4-FFF2-40B4-BE49-F238E27FC236}">
                <a16:creationId xmlns:a16="http://schemas.microsoft.com/office/drawing/2014/main" id="{1CA77D9B-F7B9-E2A6-F732-E36F5AFB25E3}"/>
              </a:ext>
            </a:extLst>
          </p:cNvPr>
          <p:cNvPicPr>
            <a:picLocks noChangeAspect="1"/>
          </p:cNvPicPr>
          <p:nvPr/>
        </p:nvPicPr>
        <p:blipFill>
          <a:blip r:embed="rId3"/>
          <a:stretch>
            <a:fillRect/>
          </a:stretch>
        </p:blipFill>
        <p:spPr>
          <a:xfrm>
            <a:off x="0" y="0"/>
            <a:ext cx="14630400" cy="8229600"/>
          </a:xfrm>
          <a:prstGeom prst="rect">
            <a:avLst/>
          </a:prstGeom>
        </p:spPr>
      </p:pic>
      <p:pic>
        <p:nvPicPr>
          <p:cNvPr id="2" name="Picture 1">
            <a:extLst>
              <a:ext uri="{FF2B5EF4-FFF2-40B4-BE49-F238E27FC236}">
                <a16:creationId xmlns:a16="http://schemas.microsoft.com/office/drawing/2014/main" id="{82602C0E-36E5-C91F-8969-6CBAA249C9A2}"/>
              </a:ext>
            </a:extLst>
          </p:cNvPr>
          <p:cNvPicPr>
            <a:picLocks noChangeAspect="1"/>
          </p:cNvPicPr>
          <p:nvPr/>
        </p:nvPicPr>
        <p:blipFill>
          <a:blip r:embed="rId4"/>
          <a:stretch>
            <a:fillRect/>
          </a:stretch>
        </p:blipFill>
        <p:spPr>
          <a:xfrm>
            <a:off x="0" y="9577"/>
            <a:ext cx="14620932" cy="8229600"/>
          </a:xfrm>
          <a:prstGeom prst="rect">
            <a:avLst/>
          </a:prstGeom>
        </p:spPr>
      </p:pic>
      <p:sp>
        <p:nvSpPr>
          <p:cNvPr id="1799" name="Google Shape;1799;p48"/>
          <p:cNvSpPr txBox="1">
            <a:spLocks noGrp="1"/>
          </p:cNvSpPr>
          <p:nvPr>
            <p:ph type="body" idx="1"/>
          </p:nvPr>
        </p:nvSpPr>
        <p:spPr>
          <a:xfrm>
            <a:off x="1551360" y="1188720"/>
            <a:ext cx="11527680" cy="6705600"/>
          </a:xfrm>
          <a:prstGeom prst="rect">
            <a:avLst/>
          </a:prstGeom>
          <a:noFill/>
        </p:spPr>
        <p:txBody>
          <a:bodyPr spcFirstLastPara="1" vert="horz" wrap="square" lIns="146280" tIns="146280" rIns="146280" bIns="146280" rtlCol="0" anchor="t" anchorCtr="0">
            <a:noAutofit/>
          </a:bodyPr>
          <a:lstStyle/>
          <a:p>
            <a:pPr marL="254000" indent="0">
              <a:buNone/>
            </a:pPr>
            <a:r>
              <a:rPr lang="en-US" b="1" dirty="0"/>
              <a:t>1. </a:t>
            </a:r>
            <a:r>
              <a:rPr lang="en-IN" b="1" dirty="0"/>
              <a:t>"Meta-SURFNet: A Neural Architecture for Robust 3D Shape Classification"</a:t>
            </a:r>
            <a:endParaRPr lang="en-IN" dirty="0"/>
          </a:p>
          <a:p>
            <a:pPr marL="254000" indent="0">
              <a:buNone/>
            </a:pPr>
            <a:r>
              <a:rPr lang="en-IN" dirty="0"/>
              <a:t>Authors: Xiaojie Guo, Lingjing Wang, Yizhou Yu.</a:t>
            </a:r>
          </a:p>
          <a:p>
            <a:pPr marL="254000" indent="0">
              <a:buNone/>
            </a:pPr>
            <a:r>
              <a:rPr lang="en-IN" dirty="0"/>
              <a:t>Published in: CVPR, 2021.</a:t>
            </a:r>
          </a:p>
          <a:p>
            <a:pPr marL="254000" indent="0">
              <a:buNone/>
            </a:pPr>
            <a:endParaRPr lang="en-IN" dirty="0"/>
          </a:p>
          <a:p>
            <a:pPr marL="254000" indent="0">
              <a:buNone/>
            </a:pPr>
            <a:r>
              <a:rPr lang="en-US" b="1" dirty="0"/>
              <a:t>2. "ShapeNet: An Information-Rich 3D Model Repository"</a:t>
            </a:r>
            <a:endParaRPr lang="en-US" dirty="0"/>
          </a:p>
          <a:p>
            <a:pPr marL="254000" indent="0">
              <a:buNone/>
            </a:pPr>
            <a:r>
              <a:rPr lang="en-US" dirty="0"/>
              <a:t>Authors: Angel X. Chang, Thomas Funkhouser, Leonidas J. Guibas, et al.</a:t>
            </a:r>
          </a:p>
          <a:p>
            <a:pPr marL="254000" indent="0">
              <a:buNone/>
            </a:pPr>
            <a:r>
              <a:rPr lang="en-US" dirty="0"/>
              <a:t>Published in: arXiv, 2015.</a:t>
            </a:r>
          </a:p>
          <a:p>
            <a:pPr marL="254000" indent="0">
              <a:buNone/>
            </a:pPr>
            <a:endParaRPr lang="en-US" dirty="0"/>
          </a:p>
          <a:p>
            <a:pPr marL="254000" indent="0">
              <a:buNone/>
            </a:pPr>
            <a:r>
              <a:rPr lang="en-IN" b="1" dirty="0"/>
              <a:t>3. "MeshCNN: A Network with an Edge"</a:t>
            </a:r>
            <a:endParaRPr lang="en-IN" dirty="0"/>
          </a:p>
          <a:p>
            <a:pPr marL="254000" indent="0">
              <a:buNone/>
            </a:pPr>
            <a:r>
              <a:rPr lang="en-IN" dirty="0"/>
              <a:t>Authors: Rana Hanocka, Amir Hertz, Noa Fish, et al.</a:t>
            </a:r>
          </a:p>
          <a:p>
            <a:pPr marL="254000" indent="0">
              <a:buNone/>
            </a:pPr>
            <a:r>
              <a:rPr lang="en-IN" dirty="0"/>
              <a:t>Published in: SIGGRAPH Asia 2019.</a:t>
            </a:r>
          </a:p>
          <a:p>
            <a:pPr marL="254000" indent="0">
              <a:buNone/>
            </a:pPr>
            <a:endParaRPr lang="en-IN" dirty="0"/>
          </a:p>
          <a:p>
            <a:pPr marL="254000" indent="0">
              <a:buNone/>
            </a:pPr>
            <a:r>
              <a:rPr lang="en-IN" b="1" dirty="0"/>
              <a:t>4. "DeepVoxNet: Learning Shape Reconstruction from 3D and 2D Data"</a:t>
            </a:r>
            <a:endParaRPr lang="en-IN" dirty="0"/>
          </a:p>
          <a:p>
            <a:pPr marL="254000" indent="0">
              <a:buNone/>
            </a:pPr>
            <a:r>
              <a:rPr lang="en-IN" dirty="0"/>
              <a:t>Authors: Alexey Gruzdev, Matthias Nießner.</a:t>
            </a:r>
          </a:p>
          <a:p>
            <a:pPr marL="254000" indent="0">
              <a:buNone/>
            </a:pPr>
            <a:r>
              <a:rPr lang="en-IN" dirty="0"/>
              <a:t>Published in: ECCV (European Conference on Computer Vision), 2020.</a:t>
            </a:r>
          </a:p>
          <a:p>
            <a:pPr marL="254000" indent="0">
              <a:buNone/>
            </a:pPr>
            <a:endParaRPr lang="en-IN" dirty="0"/>
          </a:p>
          <a:p>
            <a:pPr marL="254000" indent="0">
              <a:buNone/>
            </a:pPr>
            <a:r>
              <a:rPr lang="en-IN" b="1" dirty="0"/>
              <a:t>5. "PIFuHD: Multi-Level Pixel-Aligned Implicit Function for High-Resolution 3D Human Digitization"</a:t>
            </a:r>
            <a:endParaRPr lang="en-IN" dirty="0"/>
          </a:p>
          <a:p>
            <a:pPr marL="254000" indent="0">
              <a:buNone/>
            </a:pPr>
            <a:r>
              <a:rPr lang="en-IN" dirty="0"/>
              <a:t>Authors: Shunsuke Saito, Zeng Huang, Ryota Natsume, et al.</a:t>
            </a:r>
          </a:p>
          <a:p>
            <a:pPr marL="254000" indent="0">
              <a:buNone/>
            </a:pPr>
            <a:r>
              <a:rPr lang="en-IN" dirty="0"/>
              <a:t>Published in: CVPR, 2020.</a:t>
            </a:r>
          </a:p>
          <a:p>
            <a:pPr marL="254000" indent="0">
              <a:buNone/>
            </a:pPr>
            <a:endParaRPr lang="en-IN" dirty="0"/>
          </a:p>
          <a:p>
            <a:pPr marL="254000" indent="0">
              <a:buNone/>
            </a:pPr>
            <a:endParaRPr lang="en-IN" dirty="0"/>
          </a:p>
          <a:p>
            <a:pPr marL="254000" indent="0">
              <a:buNone/>
            </a:pPr>
            <a:endParaRPr lang="en-US" dirty="0"/>
          </a:p>
          <a:p>
            <a:pPr marL="254000" indent="0">
              <a:buNone/>
            </a:pPr>
            <a:endParaRPr lang="en-US" dirty="0"/>
          </a:p>
          <a:p>
            <a:pPr>
              <a:buClr>
                <a:schemeClr val="lt2"/>
              </a:buClr>
              <a:buChar char="●"/>
            </a:pPr>
            <a:endParaRPr lang="en-US" sz="2240" dirty="0">
              <a:solidFill>
                <a:schemeClr val="lt2"/>
              </a:solidFill>
              <a:uFill>
                <a:noFill/>
              </a:uFill>
            </a:endParaRPr>
          </a:p>
        </p:txBody>
      </p:sp>
      <p:sp>
        <p:nvSpPr>
          <p:cNvPr id="1800" name="Google Shape;1800;p48"/>
          <p:cNvSpPr txBox="1">
            <a:spLocks noGrp="1"/>
          </p:cNvSpPr>
          <p:nvPr>
            <p:ph type="title"/>
          </p:nvPr>
        </p:nvSpPr>
        <p:spPr>
          <a:xfrm>
            <a:off x="975360" y="91440"/>
            <a:ext cx="12326400" cy="916320"/>
          </a:xfrm>
          <a:prstGeom prst="rect">
            <a:avLst/>
          </a:prstGeom>
        </p:spPr>
        <p:txBody>
          <a:bodyPr spcFirstLastPara="1" vert="horz" wrap="square" lIns="146280" tIns="146280" rIns="146280" bIns="146280" rtlCol="0" anchor="t" anchorCtr="0">
            <a:noAutofit/>
          </a:bodyPr>
          <a:lstStyle/>
          <a:p>
            <a:r>
              <a:rPr lang="en" dirty="0">
                <a:solidFill>
                  <a:schemeClr val="bg1"/>
                </a:solidFill>
              </a:rPr>
              <a:t>RE</a:t>
            </a:r>
            <a:r>
              <a:rPr lang="en-IN" dirty="0">
                <a:solidFill>
                  <a:schemeClr val="bg1"/>
                </a:solidFill>
              </a:rPr>
              <a:t>SEARCH PAPERS</a:t>
            </a:r>
            <a:endParaRPr dirty="0">
              <a:solidFill>
                <a:schemeClr val="bg1"/>
              </a:solidFill>
            </a:endParaRPr>
          </a:p>
        </p:txBody>
      </p:sp>
    </p:spTree>
    <p:extLst>
      <p:ext uri="{BB962C8B-B14F-4D97-AF65-F5344CB8AC3E}">
        <p14:creationId xmlns:p14="http://schemas.microsoft.com/office/powerpoint/2010/main" val="2002362235"/>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w="13811">
            <a:solidFill>
              <a:srgbClr val="FFFFFF">
                <a:alpha val="16000"/>
              </a:srgbClr>
            </a:solidFill>
            <a:prstDash val="solid"/>
          </a:ln>
        </p:spPr>
        <p:txBody>
          <a:bodyPr/>
          <a:lstStyle/>
          <a:p>
            <a:endParaRPr lang="en-US"/>
          </a:p>
        </p:txBody>
      </p:sp>
      <p:sp>
        <p:nvSpPr>
          <p:cNvPr id="4" name="Text 1"/>
          <p:cNvSpPr/>
          <p:nvPr/>
        </p:nvSpPr>
        <p:spPr>
          <a:xfrm>
            <a:off x="927124" y="812200"/>
            <a:ext cx="6194437" cy="694373"/>
          </a:xfrm>
          <a:prstGeom prst="rect">
            <a:avLst/>
          </a:prstGeom>
          <a:noFill/>
          <a:ln/>
        </p:spPr>
        <p:txBody>
          <a:bodyPr wrap="none" rtlCol="0" anchor="t"/>
          <a:lstStyle/>
          <a:p>
            <a:pPr marL="0" indent="0">
              <a:lnSpc>
                <a:spcPts val="5468"/>
              </a:lnSpc>
              <a:buNone/>
            </a:pPr>
            <a:r>
              <a:rPr lang="en-US" sz="7200" dirty="0">
                <a:solidFill>
                  <a:srgbClr val="F2F0F4"/>
                </a:solidFill>
                <a:latin typeface="Montserrat" pitchFamily="34" charset="0"/>
                <a:ea typeface="Montserrat" pitchFamily="34" charset="-122"/>
              </a:rPr>
              <a:t>CONCLUSION:  </a:t>
            </a:r>
            <a:endParaRPr lang="en-US" sz="4374" dirty="0"/>
          </a:p>
        </p:txBody>
      </p:sp>
      <p:sp>
        <p:nvSpPr>
          <p:cNvPr id="6" name="TextBox 5">
            <a:extLst>
              <a:ext uri="{FF2B5EF4-FFF2-40B4-BE49-F238E27FC236}">
                <a16:creationId xmlns:a16="http://schemas.microsoft.com/office/drawing/2014/main" id="{6F242B38-1A71-44C3-9688-FEA5D8E4B030}"/>
              </a:ext>
            </a:extLst>
          </p:cNvPr>
          <p:cNvSpPr txBox="1"/>
          <p:nvPr/>
        </p:nvSpPr>
        <p:spPr>
          <a:xfrm>
            <a:off x="1183339" y="2350673"/>
            <a:ext cx="8046721" cy="3539430"/>
          </a:xfrm>
          <a:prstGeom prst="rect">
            <a:avLst/>
          </a:prstGeom>
          <a:noFill/>
        </p:spPr>
        <p:txBody>
          <a:bodyPr wrap="square" rtlCol="0">
            <a:spAutoFit/>
          </a:bodyPr>
          <a:lstStyle/>
          <a:p>
            <a:pPr algn="just"/>
            <a:r>
              <a:rPr lang="en-US" sz="2800" dirty="0">
                <a:solidFill>
                  <a:schemeClr val="bg1"/>
                </a:solidFill>
              </a:rPr>
              <a:t>We present a multi-level framework that performs joint reasoning over holistic information and local details to arrive at high-resolution 3D reconstructions of clothed humans from a single image without any additional post processing or side information. Our multi-level Pixel-Aligned Implicit Function achieves this by incrementally propagating global context through a scale pyramid as an implicit 3D embedding</a:t>
            </a:r>
            <a:endParaRPr lang="en-IN" sz="2800" dirty="0">
              <a:solidFill>
                <a:schemeClr val="bg1"/>
              </a:solidFill>
            </a:endParaRPr>
          </a:p>
        </p:txBody>
      </p:sp>
    </p:spTree>
    <p:extLst>
      <p:ext uri="{BB962C8B-B14F-4D97-AF65-F5344CB8AC3E}">
        <p14:creationId xmlns:p14="http://schemas.microsoft.com/office/powerpoint/2010/main" val="39459848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41"/>
        <p:cNvGrpSpPr/>
        <p:nvPr/>
      </p:nvGrpSpPr>
      <p:grpSpPr>
        <a:xfrm>
          <a:off x="0" y="0"/>
          <a:ext cx="0" cy="0"/>
          <a:chOff x="0" y="0"/>
          <a:chExt cx="0" cy="0"/>
        </a:xfrm>
      </p:grpSpPr>
      <p:pic>
        <p:nvPicPr>
          <p:cNvPr id="3" name="Image 0" descr="preencoded.png">
            <a:extLst>
              <a:ext uri="{FF2B5EF4-FFF2-40B4-BE49-F238E27FC236}">
                <a16:creationId xmlns:a16="http://schemas.microsoft.com/office/drawing/2014/main" id="{5CDFAB0D-C58C-DB81-12BA-69E00DF978E7}"/>
              </a:ext>
            </a:extLst>
          </p:cNvPr>
          <p:cNvPicPr>
            <a:picLocks noChangeAspect="1"/>
          </p:cNvPicPr>
          <p:nvPr/>
        </p:nvPicPr>
        <p:blipFill>
          <a:blip r:embed="rId3"/>
          <a:stretch>
            <a:fillRect/>
          </a:stretch>
        </p:blipFill>
        <p:spPr>
          <a:xfrm>
            <a:off x="0" y="0"/>
            <a:ext cx="14630400" cy="8229600"/>
          </a:xfrm>
          <a:prstGeom prst="rect">
            <a:avLst/>
          </a:prstGeom>
        </p:spPr>
      </p:pic>
      <p:sp>
        <p:nvSpPr>
          <p:cNvPr id="2" name="Shape 0">
            <a:extLst>
              <a:ext uri="{FF2B5EF4-FFF2-40B4-BE49-F238E27FC236}">
                <a16:creationId xmlns:a16="http://schemas.microsoft.com/office/drawing/2014/main" id="{40545B9F-D543-723B-11DC-3138052493C4}"/>
              </a:ext>
            </a:extLst>
          </p:cNvPr>
          <p:cNvSpPr/>
          <p:nvPr/>
        </p:nvSpPr>
        <p:spPr>
          <a:xfrm>
            <a:off x="0" y="0"/>
            <a:ext cx="14630400" cy="8229600"/>
          </a:xfrm>
          <a:prstGeom prst="rect">
            <a:avLst/>
          </a:prstGeom>
          <a:solidFill>
            <a:srgbClr val="0D0A2C">
              <a:alpha val="75000"/>
            </a:srgbClr>
          </a:solidFill>
          <a:ln w="13811">
            <a:solidFill>
              <a:srgbClr val="FFFFFF">
                <a:alpha val="16000"/>
              </a:srgbClr>
            </a:solidFill>
            <a:prstDash val="solid"/>
          </a:ln>
        </p:spPr>
        <p:txBody>
          <a:bodyPr/>
          <a:lstStyle/>
          <a:p>
            <a:endParaRPr lang="en-US"/>
          </a:p>
        </p:txBody>
      </p:sp>
      <p:sp>
        <p:nvSpPr>
          <p:cNvPr id="142" name="Google Shape;142;p28"/>
          <p:cNvSpPr txBox="1">
            <a:spLocks noGrp="1"/>
          </p:cNvSpPr>
          <p:nvPr>
            <p:ph type="title"/>
          </p:nvPr>
        </p:nvSpPr>
        <p:spPr>
          <a:xfrm>
            <a:off x="975480" y="3274600"/>
            <a:ext cx="4415520" cy="1322880"/>
          </a:xfrm>
          <a:prstGeom prst="rect">
            <a:avLst/>
          </a:prstGeom>
        </p:spPr>
        <p:txBody>
          <a:bodyPr spcFirstLastPara="1" vert="horz" wrap="square" lIns="146280" tIns="146280" rIns="146280" bIns="146280" rtlCol="0" anchor="t" anchorCtr="0">
            <a:noAutofit/>
          </a:bodyPr>
          <a:lstStyle/>
          <a:p>
            <a:r>
              <a:rPr lang="en" dirty="0">
                <a:solidFill>
                  <a:schemeClr val="bg1"/>
                </a:solidFill>
              </a:rPr>
              <a:t>CONTENT</a:t>
            </a:r>
            <a:endParaRPr dirty="0">
              <a:solidFill>
                <a:schemeClr val="bg1"/>
              </a:solidFill>
            </a:endParaRPr>
          </a:p>
        </p:txBody>
      </p:sp>
      <p:cxnSp>
        <p:nvCxnSpPr>
          <p:cNvPr id="143" name="Google Shape;143;p28"/>
          <p:cNvCxnSpPr/>
          <p:nvPr/>
        </p:nvCxnSpPr>
        <p:spPr>
          <a:xfrm flipH="1">
            <a:off x="9598921" y="457200"/>
            <a:ext cx="2" cy="7315200"/>
          </a:xfrm>
          <a:prstGeom prst="straightConnector1">
            <a:avLst/>
          </a:prstGeom>
          <a:noFill/>
          <a:ln w="19050" cap="flat" cmpd="sng">
            <a:solidFill>
              <a:schemeClr val="lt2"/>
            </a:solidFill>
            <a:prstDash val="solid"/>
            <a:round/>
            <a:headEnd type="oval" w="med" len="med"/>
            <a:tailEnd type="oval" w="med" len="med"/>
          </a:ln>
        </p:spPr>
      </p:cxnSp>
      <p:sp>
        <p:nvSpPr>
          <p:cNvPr id="144" name="Google Shape;144;p28"/>
          <p:cNvSpPr txBox="1"/>
          <p:nvPr/>
        </p:nvSpPr>
        <p:spPr>
          <a:xfrm>
            <a:off x="6130200" y="2259120"/>
            <a:ext cx="3301920" cy="1002240"/>
          </a:xfrm>
          <a:prstGeom prst="rect">
            <a:avLst/>
          </a:prstGeom>
          <a:noFill/>
          <a:ln>
            <a:noFill/>
          </a:ln>
        </p:spPr>
        <p:txBody>
          <a:bodyPr spcFirstLastPara="1" wrap="square" lIns="146280" tIns="146280" rIns="146280" bIns="146280" anchor="ctr" anchorCtr="0">
            <a:noAutofit/>
          </a:bodyPr>
          <a:lstStyle/>
          <a:p>
            <a:pPr algn="r" defTabSz="1463040"/>
            <a:r>
              <a:rPr lang="en" sz="2560" b="1" dirty="0">
                <a:solidFill>
                  <a:srgbClr val="E7E6E6"/>
                </a:solidFill>
                <a:latin typeface="Fira Sans Condensed Light"/>
                <a:ea typeface="Fira Sans Condensed Light"/>
                <a:cs typeface="Fira Sans Condensed Light"/>
                <a:sym typeface="Fira Sans Condensed Light"/>
              </a:rPr>
              <a:t>INTRODUCTION</a:t>
            </a:r>
            <a:endParaRPr sz="2560" b="1" dirty="0">
              <a:solidFill>
                <a:srgbClr val="E7E6E6"/>
              </a:solidFill>
              <a:latin typeface="Fira Sans Condensed Light"/>
              <a:ea typeface="Fira Sans Condensed Light"/>
              <a:cs typeface="Fira Sans Condensed Light"/>
              <a:sym typeface="Fira Sans Condensed Light"/>
            </a:endParaRPr>
          </a:p>
        </p:txBody>
      </p:sp>
      <p:sp>
        <p:nvSpPr>
          <p:cNvPr id="145" name="Google Shape;145;p28"/>
          <p:cNvSpPr txBox="1"/>
          <p:nvPr/>
        </p:nvSpPr>
        <p:spPr>
          <a:xfrm>
            <a:off x="9765800" y="2259120"/>
            <a:ext cx="3301920" cy="1002240"/>
          </a:xfrm>
          <a:prstGeom prst="rect">
            <a:avLst/>
          </a:prstGeom>
          <a:noFill/>
          <a:ln>
            <a:noFill/>
          </a:ln>
        </p:spPr>
        <p:txBody>
          <a:bodyPr spcFirstLastPara="1" wrap="square" lIns="146280" tIns="146280" rIns="146280" bIns="146280" anchor="ctr" anchorCtr="0">
            <a:noAutofit/>
          </a:bodyPr>
          <a:lstStyle/>
          <a:p>
            <a:pPr defTabSz="1463040"/>
            <a:r>
              <a:rPr lang="en" sz="3840" b="1" dirty="0">
                <a:solidFill>
                  <a:srgbClr val="E7E6E6"/>
                </a:solidFill>
                <a:latin typeface="Rajdhani"/>
                <a:ea typeface="Rajdhani"/>
                <a:cs typeface="Rajdhani"/>
                <a:sym typeface="Rajdhani"/>
              </a:rPr>
              <a:t>03</a:t>
            </a:r>
            <a:endParaRPr sz="3840" b="1" dirty="0">
              <a:solidFill>
                <a:srgbClr val="E7E6E6"/>
              </a:solidFill>
              <a:latin typeface="Rajdhani"/>
              <a:ea typeface="Rajdhani"/>
              <a:cs typeface="Rajdhani"/>
              <a:sym typeface="Rajdhani"/>
            </a:endParaRPr>
          </a:p>
        </p:txBody>
      </p:sp>
      <p:sp>
        <p:nvSpPr>
          <p:cNvPr id="146" name="Google Shape;146;p28"/>
          <p:cNvSpPr txBox="1"/>
          <p:nvPr/>
        </p:nvSpPr>
        <p:spPr>
          <a:xfrm>
            <a:off x="9765800" y="3112560"/>
            <a:ext cx="3301920" cy="1002240"/>
          </a:xfrm>
          <a:prstGeom prst="rect">
            <a:avLst/>
          </a:prstGeom>
          <a:noFill/>
          <a:ln>
            <a:noFill/>
          </a:ln>
        </p:spPr>
        <p:txBody>
          <a:bodyPr spcFirstLastPara="1" wrap="square" lIns="146280" tIns="146280" rIns="146280" bIns="146280" anchor="ctr" anchorCtr="0">
            <a:noAutofit/>
          </a:bodyPr>
          <a:lstStyle/>
          <a:p>
            <a:pPr defTabSz="1463040"/>
            <a:r>
              <a:rPr lang="en" sz="2560" b="1" dirty="0">
                <a:solidFill>
                  <a:srgbClr val="E7E6E6"/>
                </a:solidFill>
                <a:latin typeface="Fira Sans Condensed Light"/>
                <a:ea typeface="Fira Sans Condensed Light"/>
                <a:cs typeface="Fira Sans Condensed Light"/>
                <a:sym typeface="Fira Sans Condensed Light"/>
              </a:rPr>
              <a:t>PROPOSED WORK</a:t>
            </a:r>
            <a:endParaRPr sz="2560" b="1" dirty="0">
              <a:solidFill>
                <a:srgbClr val="E7E6E6"/>
              </a:solidFill>
              <a:latin typeface="Fira Sans Condensed Light"/>
              <a:ea typeface="Fira Sans Condensed Light"/>
              <a:cs typeface="Fira Sans Condensed Light"/>
              <a:sym typeface="Fira Sans Condensed Light"/>
            </a:endParaRPr>
          </a:p>
        </p:txBody>
      </p:sp>
      <p:sp>
        <p:nvSpPr>
          <p:cNvPr id="147" name="Google Shape;147;p28"/>
          <p:cNvSpPr txBox="1"/>
          <p:nvPr/>
        </p:nvSpPr>
        <p:spPr>
          <a:xfrm>
            <a:off x="5608320" y="3936040"/>
            <a:ext cx="3789600" cy="1002240"/>
          </a:xfrm>
          <a:prstGeom prst="rect">
            <a:avLst/>
          </a:prstGeom>
          <a:noFill/>
          <a:ln>
            <a:noFill/>
          </a:ln>
        </p:spPr>
        <p:txBody>
          <a:bodyPr spcFirstLastPara="1" wrap="square" lIns="146280" tIns="146280" rIns="146280" bIns="146280" anchor="ctr" anchorCtr="0">
            <a:noAutofit/>
          </a:bodyPr>
          <a:lstStyle/>
          <a:p>
            <a:pPr algn="r" defTabSz="1463040"/>
            <a:r>
              <a:rPr lang="en-IN" sz="2560" b="1" dirty="0">
                <a:solidFill>
                  <a:srgbClr val="E7E6E6"/>
                </a:solidFill>
                <a:latin typeface="Fira Sans Condensed Light"/>
                <a:ea typeface="Fira Sans Condensed Light"/>
                <a:cs typeface="Fira Sans Condensed Light"/>
                <a:sym typeface="Fira Sans Condensed Light"/>
              </a:rPr>
              <a:t>RESULTS</a:t>
            </a:r>
          </a:p>
        </p:txBody>
      </p:sp>
      <p:sp>
        <p:nvSpPr>
          <p:cNvPr id="148" name="Google Shape;148;p28"/>
          <p:cNvSpPr txBox="1"/>
          <p:nvPr/>
        </p:nvSpPr>
        <p:spPr>
          <a:xfrm>
            <a:off x="9731600" y="4816360"/>
            <a:ext cx="3801520" cy="1002240"/>
          </a:xfrm>
          <a:prstGeom prst="rect">
            <a:avLst/>
          </a:prstGeom>
          <a:noFill/>
          <a:ln>
            <a:noFill/>
          </a:ln>
        </p:spPr>
        <p:txBody>
          <a:bodyPr spcFirstLastPara="1" wrap="square" lIns="146280" tIns="146280" rIns="146280" bIns="146280" anchor="ctr" anchorCtr="0">
            <a:noAutofit/>
          </a:bodyPr>
          <a:lstStyle/>
          <a:p>
            <a:pPr defTabSz="1463040"/>
            <a:r>
              <a:rPr lang="en-US" sz="2560" b="1" dirty="0">
                <a:solidFill>
                  <a:srgbClr val="E7E6E6"/>
                </a:solidFill>
                <a:latin typeface="Fira Sans Condensed Light"/>
                <a:ea typeface="Fira Sans Condensed Light"/>
                <a:cs typeface="Fira Sans Condensed Light"/>
                <a:sym typeface="Fira Sans Condensed Light"/>
              </a:rPr>
              <a:t>CONCLUSION</a:t>
            </a:r>
          </a:p>
        </p:txBody>
      </p:sp>
      <p:sp>
        <p:nvSpPr>
          <p:cNvPr id="149" name="Google Shape;149;p28"/>
          <p:cNvSpPr txBox="1"/>
          <p:nvPr/>
        </p:nvSpPr>
        <p:spPr>
          <a:xfrm>
            <a:off x="6130200" y="3112560"/>
            <a:ext cx="3301920" cy="1002240"/>
          </a:xfrm>
          <a:prstGeom prst="rect">
            <a:avLst/>
          </a:prstGeom>
          <a:noFill/>
          <a:ln>
            <a:noFill/>
          </a:ln>
        </p:spPr>
        <p:txBody>
          <a:bodyPr spcFirstLastPara="1" wrap="square" lIns="146280" tIns="146280" rIns="146280" bIns="146280" anchor="ctr" anchorCtr="0">
            <a:noAutofit/>
          </a:bodyPr>
          <a:lstStyle/>
          <a:p>
            <a:pPr algn="r" defTabSz="1463040"/>
            <a:r>
              <a:rPr lang="en" sz="3840" b="1" dirty="0">
                <a:solidFill>
                  <a:srgbClr val="E7E6E6"/>
                </a:solidFill>
                <a:latin typeface="Rajdhani"/>
                <a:ea typeface="Rajdhani"/>
                <a:cs typeface="Rajdhani"/>
                <a:sym typeface="Rajdhani"/>
              </a:rPr>
              <a:t>O4</a:t>
            </a:r>
            <a:endParaRPr sz="3840" b="1" dirty="0">
              <a:solidFill>
                <a:srgbClr val="E7E6E6"/>
              </a:solidFill>
              <a:latin typeface="Rajdhani"/>
              <a:ea typeface="Rajdhani"/>
              <a:cs typeface="Rajdhani"/>
              <a:sym typeface="Rajdhani"/>
            </a:endParaRPr>
          </a:p>
        </p:txBody>
      </p:sp>
      <p:sp>
        <p:nvSpPr>
          <p:cNvPr id="150" name="Google Shape;150;p28"/>
          <p:cNvSpPr txBox="1"/>
          <p:nvPr/>
        </p:nvSpPr>
        <p:spPr>
          <a:xfrm>
            <a:off x="9731600" y="3936040"/>
            <a:ext cx="3301920" cy="1002240"/>
          </a:xfrm>
          <a:prstGeom prst="rect">
            <a:avLst/>
          </a:prstGeom>
          <a:noFill/>
          <a:ln>
            <a:noFill/>
          </a:ln>
        </p:spPr>
        <p:txBody>
          <a:bodyPr spcFirstLastPara="1" wrap="square" lIns="146280" tIns="146280" rIns="146280" bIns="146280" anchor="ctr" anchorCtr="0">
            <a:noAutofit/>
          </a:bodyPr>
          <a:lstStyle/>
          <a:p>
            <a:pPr defTabSz="1463040"/>
            <a:r>
              <a:rPr lang="en" sz="3840" b="1" dirty="0">
                <a:solidFill>
                  <a:srgbClr val="E7E6E6"/>
                </a:solidFill>
                <a:latin typeface="Rajdhani"/>
                <a:ea typeface="Rajdhani"/>
                <a:cs typeface="Rajdhani"/>
                <a:sym typeface="Rajdhani"/>
              </a:rPr>
              <a:t>05</a:t>
            </a:r>
            <a:endParaRPr sz="3840" b="1" dirty="0">
              <a:solidFill>
                <a:srgbClr val="E7E6E6"/>
              </a:solidFill>
              <a:latin typeface="Rajdhani"/>
              <a:ea typeface="Rajdhani"/>
              <a:cs typeface="Rajdhani"/>
              <a:sym typeface="Rajdhani"/>
            </a:endParaRPr>
          </a:p>
        </p:txBody>
      </p:sp>
      <p:sp>
        <p:nvSpPr>
          <p:cNvPr id="151" name="Google Shape;151;p28"/>
          <p:cNvSpPr txBox="1"/>
          <p:nvPr/>
        </p:nvSpPr>
        <p:spPr>
          <a:xfrm>
            <a:off x="6096000" y="4819440"/>
            <a:ext cx="3301920" cy="1002240"/>
          </a:xfrm>
          <a:prstGeom prst="rect">
            <a:avLst/>
          </a:prstGeom>
          <a:noFill/>
          <a:ln>
            <a:noFill/>
          </a:ln>
        </p:spPr>
        <p:txBody>
          <a:bodyPr spcFirstLastPara="1" wrap="square" lIns="146280" tIns="146280" rIns="146280" bIns="146280" anchor="ctr" anchorCtr="0">
            <a:noAutofit/>
          </a:bodyPr>
          <a:lstStyle/>
          <a:p>
            <a:pPr algn="r" defTabSz="1463040"/>
            <a:r>
              <a:rPr lang="en" sz="3840" b="1" dirty="0">
                <a:solidFill>
                  <a:srgbClr val="E7E6E6"/>
                </a:solidFill>
                <a:latin typeface="Rajdhani"/>
                <a:ea typeface="Rajdhani"/>
                <a:cs typeface="Rajdhani"/>
                <a:sym typeface="Rajdhani"/>
              </a:rPr>
              <a:t>06</a:t>
            </a:r>
            <a:endParaRPr sz="3840" b="1" dirty="0">
              <a:solidFill>
                <a:srgbClr val="E7E6E6"/>
              </a:solidFill>
              <a:latin typeface="Rajdhani"/>
              <a:ea typeface="Rajdhani"/>
              <a:cs typeface="Rajdhani"/>
              <a:sym typeface="Rajdhani"/>
            </a:endParaRPr>
          </a:p>
        </p:txBody>
      </p:sp>
      <p:cxnSp>
        <p:nvCxnSpPr>
          <p:cNvPr id="152" name="Google Shape;152;p28"/>
          <p:cNvCxnSpPr>
            <a:stCxn id="144" idx="3"/>
            <a:endCxn id="145" idx="1"/>
          </p:cNvCxnSpPr>
          <p:nvPr/>
        </p:nvCxnSpPr>
        <p:spPr>
          <a:xfrm>
            <a:off x="9432120" y="2760240"/>
            <a:ext cx="333600" cy="0"/>
          </a:xfrm>
          <a:prstGeom prst="straightConnector1">
            <a:avLst/>
          </a:prstGeom>
          <a:noFill/>
          <a:ln w="19050" cap="flat" cmpd="sng">
            <a:solidFill>
              <a:schemeClr val="lt2"/>
            </a:solidFill>
            <a:prstDash val="solid"/>
            <a:round/>
            <a:headEnd type="none" w="med" len="med"/>
            <a:tailEnd type="none" w="med" len="med"/>
          </a:ln>
        </p:spPr>
      </p:cxnSp>
      <p:cxnSp>
        <p:nvCxnSpPr>
          <p:cNvPr id="153" name="Google Shape;153;p28"/>
          <p:cNvCxnSpPr>
            <a:stCxn id="149" idx="3"/>
            <a:endCxn id="146" idx="1"/>
          </p:cNvCxnSpPr>
          <p:nvPr/>
        </p:nvCxnSpPr>
        <p:spPr>
          <a:xfrm>
            <a:off x="9432120" y="3613680"/>
            <a:ext cx="333600" cy="0"/>
          </a:xfrm>
          <a:prstGeom prst="straightConnector1">
            <a:avLst/>
          </a:prstGeom>
          <a:noFill/>
          <a:ln w="19050" cap="flat" cmpd="sng">
            <a:solidFill>
              <a:schemeClr val="lt2"/>
            </a:solidFill>
            <a:prstDash val="solid"/>
            <a:round/>
            <a:headEnd type="none" w="med" len="med"/>
            <a:tailEnd type="none" w="med" len="med"/>
          </a:ln>
        </p:spPr>
      </p:cxnSp>
      <p:cxnSp>
        <p:nvCxnSpPr>
          <p:cNvPr id="154" name="Google Shape;154;p28"/>
          <p:cNvCxnSpPr>
            <a:cxnSpLocks/>
            <a:stCxn id="147" idx="3"/>
            <a:endCxn id="150" idx="1"/>
          </p:cNvCxnSpPr>
          <p:nvPr/>
        </p:nvCxnSpPr>
        <p:spPr>
          <a:xfrm>
            <a:off x="9397920" y="4437160"/>
            <a:ext cx="333680" cy="0"/>
          </a:xfrm>
          <a:prstGeom prst="straightConnector1">
            <a:avLst/>
          </a:prstGeom>
          <a:noFill/>
          <a:ln w="19050" cap="flat" cmpd="sng">
            <a:solidFill>
              <a:schemeClr val="lt2"/>
            </a:solidFill>
            <a:prstDash val="solid"/>
            <a:round/>
            <a:headEnd type="none" w="med" len="med"/>
            <a:tailEnd type="none" w="med" len="med"/>
          </a:ln>
        </p:spPr>
      </p:cxnSp>
      <p:cxnSp>
        <p:nvCxnSpPr>
          <p:cNvPr id="155" name="Google Shape;155;p28"/>
          <p:cNvCxnSpPr>
            <a:stCxn id="151" idx="3"/>
            <a:endCxn id="148" idx="1"/>
          </p:cNvCxnSpPr>
          <p:nvPr/>
        </p:nvCxnSpPr>
        <p:spPr>
          <a:xfrm flipV="1">
            <a:off x="9397920" y="5317481"/>
            <a:ext cx="333680" cy="3080"/>
          </a:xfrm>
          <a:prstGeom prst="straightConnector1">
            <a:avLst/>
          </a:prstGeom>
          <a:noFill/>
          <a:ln w="19050" cap="flat" cmpd="sng">
            <a:solidFill>
              <a:schemeClr val="lt2"/>
            </a:solidFill>
            <a:prstDash val="solid"/>
            <a:round/>
            <a:headEnd type="none" w="med" len="med"/>
            <a:tailEnd type="none" w="med" len="med"/>
          </a:ln>
        </p:spPr>
      </p:cxnSp>
      <p:sp>
        <p:nvSpPr>
          <p:cNvPr id="18" name="Google Shape;144;p28"/>
          <p:cNvSpPr txBox="1"/>
          <p:nvPr/>
        </p:nvSpPr>
        <p:spPr>
          <a:xfrm>
            <a:off x="5852160" y="579120"/>
            <a:ext cx="3301920" cy="1002240"/>
          </a:xfrm>
          <a:prstGeom prst="rect">
            <a:avLst/>
          </a:prstGeom>
          <a:noFill/>
          <a:ln>
            <a:noFill/>
          </a:ln>
        </p:spPr>
        <p:txBody>
          <a:bodyPr spcFirstLastPara="1" wrap="square" lIns="146280" tIns="146280" rIns="146280" bIns="146280" anchor="ctr" anchorCtr="0">
            <a:noAutofit/>
          </a:bodyPr>
          <a:lstStyle/>
          <a:p>
            <a:pPr algn="r" defTabSz="1463040"/>
            <a:r>
              <a:rPr lang="en-IN" sz="2560" b="1" dirty="0">
                <a:solidFill>
                  <a:srgbClr val="E7E6E6"/>
                </a:solidFill>
                <a:latin typeface="Fira Sans Condensed Light"/>
                <a:ea typeface="Fira Sans Condensed Light"/>
                <a:cs typeface="Fira Sans Condensed Light"/>
                <a:sym typeface="Fira Sans Condensed Light"/>
              </a:rPr>
              <a:t>PROBLEM STATEMENT</a:t>
            </a:r>
          </a:p>
        </p:txBody>
      </p:sp>
      <p:sp>
        <p:nvSpPr>
          <p:cNvPr id="19" name="Google Shape;145;p28"/>
          <p:cNvSpPr txBox="1"/>
          <p:nvPr/>
        </p:nvSpPr>
        <p:spPr>
          <a:xfrm>
            <a:off x="9731600" y="579120"/>
            <a:ext cx="3301920" cy="1002240"/>
          </a:xfrm>
          <a:prstGeom prst="rect">
            <a:avLst/>
          </a:prstGeom>
          <a:noFill/>
          <a:ln>
            <a:noFill/>
          </a:ln>
        </p:spPr>
        <p:txBody>
          <a:bodyPr spcFirstLastPara="1" wrap="square" lIns="146280" tIns="146280" rIns="146280" bIns="146280" anchor="ctr" anchorCtr="0">
            <a:noAutofit/>
          </a:bodyPr>
          <a:lstStyle/>
          <a:p>
            <a:pPr defTabSz="1463040"/>
            <a:r>
              <a:rPr lang="en" sz="3840" b="1" dirty="0">
                <a:solidFill>
                  <a:srgbClr val="E7E6E6"/>
                </a:solidFill>
                <a:latin typeface="Rajdhani"/>
                <a:ea typeface="Rajdhani"/>
                <a:cs typeface="Rajdhani"/>
                <a:sym typeface="Rajdhani"/>
              </a:rPr>
              <a:t>01</a:t>
            </a:r>
            <a:endParaRPr sz="3840" b="1" dirty="0">
              <a:solidFill>
                <a:srgbClr val="E7E6E6"/>
              </a:solidFill>
              <a:latin typeface="Rajdhani"/>
              <a:ea typeface="Rajdhani"/>
              <a:cs typeface="Rajdhani"/>
              <a:sym typeface="Rajdhani"/>
            </a:endParaRPr>
          </a:p>
        </p:txBody>
      </p:sp>
      <p:cxnSp>
        <p:nvCxnSpPr>
          <p:cNvPr id="20" name="Google Shape;152;p28"/>
          <p:cNvCxnSpPr>
            <a:stCxn id="18" idx="3"/>
            <a:endCxn id="19" idx="1"/>
          </p:cNvCxnSpPr>
          <p:nvPr/>
        </p:nvCxnSpPr>
        <p:spPr>
          <a:xfrm>
            <a:off x="9154080" y="1080240"/>
            <a:ext cx="577520" cy="0"/>
          </a:xfrm>
          <a:prstGeom prst="straightConnector1">
            <a:avLst/>
          </a:prstGeom>
          <a:noFill/>
          <a:ln w="19050" cap="flat" cmpd="sng">
            <a:solidFill>
              <a:schemeClr val="lt2"/>
            </a:solidFill>
            <a:prstDash val="solid"/>
            <a:round/>
            <a:headEnd type="none" w="med" len="med"/>
            <a:tailEnd type="none" w="med" len="med"/>
          </a:ln>
        </p:spPr>
      </p:cxnSp>
      <p:sp>
        <p:nvSpPr>
          <p:cNvPr id="21" name="Google Shape;146;p28"/>
          <p:cNvSpPr txBox="1"/>
          <p:nvPr/>
        </p:nvSpPr>
        <p:spPr>
          <a:xfrm>
            <a:off x="9865440" y="1405680"/>
            <a:ext cx="3301920" cy="1002240"/>
          </a:xfrm>
          <a:prstGeom prst="rect">
            <a:avLst/>
          </a:prstGeom>
          <a:noFill/>
          <a:ln>
            <a:noFill/>
          </a:ln>
        </p:spPr>
        <p:txBody>
          <a:bodyPr spcFirstLastPara="1" wrap="square" lIns="146280" tIns="146280" rIns="146280" bIns="146280" anchor="ctr" anchorCtr="0">
            <a:noAutofit/>
          </a:bodyPr>
          <a:lstStyle/>
          <a:p>
            <a:pPr algn="just" defTabSz="1463040"/>
            <a:r>
              <a:rPr lang="en-GB" sz="2560" b="1" dirty="0">
                <a:solidFill>
                  <a:srgbClr val="E7E6E6"/>
                </a:solidFill>
                <a:latin typeface="Fira Sans Condensed Light"/>
                <a:ea typeface="Fira Sans Condensed Light"/>
                <a:cs typeface="Fira Sans Condensed Light"/>
                <a:sym typeface="Fira Sans Condensed Light"/>
              </a:rPr>
              <a:t>MOTIVATION</a:t>
            </a:r>
            <a:endParaRPr sz="2560" b="1" dirty="0">
              <a:solidFill>
                <a:srgbClr val="E7E6E6"/>
              </a:solidFill>
              <a:latin typeface="Fira Sans Condensed Light"/>
              <a:ea typeface="Fira Sans Condensed Light"/>
              <a:cs typeface="Fira Sans Condensed Light"/>
              <a:sym typeface="Fira Sans Condensed Light"/>
            </a:endParaRPr>
          </a:p>
        </p:txBody>
      </p:sp>
      <p:sp>
        <p:nvSpPr>
          <p:cNvPr id="22" name="Google Shape;149;p28"/>
          <p:cNvSpPr txBox="1"/>
          <p:nvPr/>
        </p:nvSpPr>
        <p:spPr>
          <a:xfrm>
            <a:off x="6229840" y="1405680"/>
            <a:ext cx="3301920" cy="1002240"/>
          </a:xfrm>
          <a:prstGeom prst="rect">
            <a:avLst/>
          </a:prstGeom>
          <a:noFill/>
          <a:ln>
            <a:noFill/>
          </a:ln>
        </p:spPr>
        <p:txBody>
          <a:bodyPr spcFirstLastPara="1" wrap="square" lIns="146280" tIns="146280" rIns="146280" bIns="146280" anchor="ctr" anchorCtr="0">
            <a:noAutofit/>
          </a:bodyPr>
          <a:lstStyle/>
          <a:p>
            <a:pPr algn="r" defTabSz="1463040"/>
            <a:r>
              <a:rPr lang="en" sz="3840" b="1" dirty="0">
                <a:solidFill>
                  <a:srgbClr val="E7E6E6"/>
                </a:solidFill>
                <a:latin typeface="Rajdhani"/>
                <a:ea typeface="Rajdhani"/>
                <a:cs typeface="Rajdhani"/>
                <a:sym typeface="Rajdhani"/>
              </a:rPr>
              <a:t>02</a:t>
            </a:r>
            <a:endParaRPr sz="3840" b="1" dirty="0">
              <a:solidFill>
                <a:srgbClr val="E7E6E6"/>
              </a:solidFill>
              <a:latin typeface="Rajdhani"/>
              <a:ea typeface="Rajdhani"/>
              <a:cs typeface="Rajdhani"/>
              <a:sym typeface="Rajdhani"/>
            </a:endParaRPr>
          </a:p>
        </p:txBody>
      </p:sp>
      <p:cxnSp>
        <p:nvCxnSpPr>
          <p:cNvPr id="23" name="Google Shape;153;p28"/>
          <p:cNvCxnSpPr/>
          <p:nvPr/>
        </p:nvCxnSpPr>
        <p:spPr>
          <a:xfrm>
            <a:off x="9420000" y="1906800"/>
            <a:ext cx="333600" cy="0"/>
          </a:xfrm>
          <a:prstGeom prst="straightConnector1">
            <a:avLst/>
          </a:prstGeom>
          <a:noFill/>
          <a:ln w="19050" cap="flat" cmpd="sng">
            <a:solidFill>
              <a:schemeClr val="lt2"/>
            </a:solidFill>
            <a:prstDash val="solid"/>
            <a:round/>
            <a:headEnd type="none" w="med" len="med"/>
            <a:tailEnd type="none" w="med" len="med"/>
          </a:ln>
        </p:spPr>
      </p:cxnSp>
      <p:sp>
        <p:nvSpPr>
          <p:cNvPr id="34" name="Google Shape;147;p28"/>
          <p:cNvSpPr txBox="1"/>
          <p:nvPr/>
        </p:nvSpPr>
        <p:spPr>
          <a:xfrm>
            <a:off x="6096000" y="5672880"/>
            <a:ext cx="3301920" cy="1002240"/>
          </a:xfrm>
          <a:prstGeom prst="rect">
            <a:avLst/>
          </a:prstGeom>
          <a:noFill/>
          <a:ln>
            <a:noFill/>
          </a:ln>
        </p:spPr>
        <p:txBody>
          <a:bodyPr spcFirstLastPara="1" wrap="square" lIns="146280" tIns="146280" rIns="146280" bIns="146280" anchor="ctr" anchorCtr="0">
            <a:noAutofit/>
          </a:bodyPr>
          <a:lstStyle/>
          <a:p>
            <a:pPr algn="r" defTabSz="1463040"/>
            <a:r>
              <a:rPr lang="en-US" sz="2560" b="1" dirty="0">
                <a:solidFill>
                  <a:srgbClr val="E7E6E6"/>
                </a:solidFill>
                <a:latin typeface="Fira Sans Condensed Light"/>
                <a:ea typeface="Fira Sans Condensed Light"/>
                <a:cs typeface="Fira Sans Condensed Light"/>
                <a:sym typeface="Fira Sans Condensed Light"/>
              </a:rPr>
              <a:t>FUTURE WORK</a:t>
            </a:r>
          </a:p>
        </p:txBody>
      </p:sp>
      <p:sp>
        <p:nvSpPr>
          <p:cNvPr id="35" name="Google Shape;150;p28"/>
          <p:cNvSpPr txBox="1"/>
          <p:nvPr/>
        </p:nvSpPr>
        <p:spPr>
          <a:xfrm>
            <a:off x="9731600" y="5672880"/>
            <a:ext cx="3301920" cy="1002240"/>
          </a:xfrm>
          <a:prstGeom prst="rect">
            <a:avLst/>
          </a:prstGeom>
          <a:noFill/>
          <a:ln>
            <a:noFill/>
          </a:ln>
        </p:spPr>
        <p:txBody>
          <a:bodyPr spcFirstLastPara="1" wrap="square" lIns="146280" tIns="146280" rIns="146280" bIns="146280" anchor="ctr" anchorCtr="0">
            <a:noAutofit/>
          </a:bodyPr>
          <a:lstStyle/>
          <a:p>
            <a:pPr defTabSz="1463040"/>
            <a:r>
              <a:rPr lang="en" sz="3840" b="1" dirty="0">
                <a:solidFill>
                  <a:srgbClr val="E7E6E6"/>
                </a:solidFill>
                <a:latin typeface="Rajdhani"/>
                <a:ea typeface="Rajdhani"/>
                <a:cs typeface="Rajdhani"/>
                <a:sym typeface="Rajdhani"/>
              </a:rPr>
              <a:t>07</a:t>
            </a:r>
            <a:endParaRPr sz="3840" b="1" dirty="0">
              <a:solidFill>
                <a:srgbClr val="E7E6E6"/>
              </a:solidFill>
              <a:latin typeface="Rajdhani"/>
              <a:ea typeface="Rajdhani"/>
              <a:cs typeface="Rajdhani"/>
              <a:sym typeface="Rajdhani"/>
            </a:endParaRPr>
          </a:p>
        </p:txBody>
      </p:sp>
      <p:cxnSp>
        <p:nvCxnSpPr>
          <p:cNvPr id="36" name="Google Shape;154;p28"/>
          <p:cNvCxnSpPr>
            <a:stCxn id="34" idx="3"/>
            <a:endCxn id="35" idx="1"/>
          </p:cNvCxnSpPr>
          <p:nvPr/>
        </p:nvCxnSpPr>
        <p:spPr>
          <a:xfrm>
            <a:off x="9397920" y="6174000"/>
            <a:ext cx="333600" cy="0"/>
          </a:xfrm>
          <a:prstGeom prst="straightConnector1">
            <a:avLst/>
          </a:prstGeom>
          <a:noFill/>
          <a:ln w="19050" cap="flat" cmpd="sng">
            <a:solidFill>
              <a:schemeClr val="lt2"/>
            </a:solidFill>
            <a:prstDash val="solid"/>
            <a:round/>
            <a:headEnd type="none" w="med" len="med"/>
            <a:tailEnd type="none" w="med" len="med"/>
          </a:ln>
        </p:spPr>
      </p:cxnSp>
      <p:sp>
        <p:nvSpPr>
          <p:cNvPr id="38" name="Google Shape;148;p28"/>
          <p:cNvSpPr txBox="1"/>
          <p:nvPr/>
        </p:nvSpPr>
        <p:spPr>
          <a:xfrm>
            <a:off x="9731600" y="6523240"/>
            <a:ext cx="3301920" cy="1002240"/>
          </a:xfrm>
          <a:prstGeom prst="rect">
            <a:avLst/>
          </a:prstGeom>
          <a:noFill/>
          <a:ln>
            <a:noFill/>
          </a:ln>
        </p:spPr>
        <p:txBody>
          <a:bodyPr spcFirstLastPara="1" wrap="square" lIns="146280" tIns="146280" rIns="146280" bIns="146280" anchor="ctr" anchorCtr="0">
            <a:noAutofit/>
          </a:bodyPr>
          <a:lstStyle/>
          <a:p>
            <a:pPr defTabSz="1463040"/>
            <a:r>
              <a:rPr lang="en-US" sz="2560" b="1" dirty="0">
                <a:solidFill>
                  <a:srgbClr val="E7E6E6"/>
                </a:solidFill>
                <a:latin typeface="Fira Sans Condensed Light"/>
                <a:ea typeface="Fira Sans Condensed Light"/>
                <a:cs typeface="Fira Sans Condensed Light"/>
                <a:sym typeface="Fira Sans Condensed Light"/>
              </a:rPr>
              <a:t>RESEARCH PAPERS</a:t>
            </a:r>
          </a:p>
        </p:txBody>
      </p:sp>
      <p:sp>
        <p:nvSpPr>
          <p:cNvPr id="39" name="Google Shape;151;p28"/>
          <p:cNvSpPr txBox="1"/>
          <p:nvPr/>
        </p:nvSpPr>
        <p:spPr>
          <a:xfrm>
            <a:off x="6096000" y="6526320"/>
            <a:ext cx="3301920" cy="1002240"/>
          </a:xfrm>
          <a:prstGeom prst="rect">
            <a:avLst/>
          </a:prstGeom>
          <a:noFill/>
          <a:ln>
            <a:noFill/>
          </a:ln>
        </p:spPr>
        <p:txBody>
          <a:bodyPr spcFirstLastPara="1" wrap="square" lIns="146280" tIns="146280" rIns="146280" bIns="146280" anchor="ctr" anchorCtr="0">
            <a:noAutofit/>
          </a:bodyPr>
          <a:lstStyle/>
          <a:p>
            <a:pPr algn="r" defTabSz="1463040"/>
            <a:r>
              <a:rPr lang="en" sz="3840" b="1" dirty="0">
                <a:solidFill>
                  <a:srgbClr val="E7E6E6"/>
                </a:solidFill>
                <a:latin typeface="Rajdhani"/>
                <a:ea typeface="Rajdhani"/>
                <a:cs typeface="Rajdhani"/>
                <a:sym typeface="Rajdhani"/>
              </a:rPr>
              <a:t>08</a:t>
            </a:r>
            <a:endParaRPr sz="3840" b="1" dirty="0">
              <a:solidFill>
                <a:srgbClr val="E7E6E6"/>
              </a:solidFill>
              <a:latin typeface="Rajdhani"/>
              <a:ea typeface="Rajdhani"/>
              <a:cs typeface="Rajdhani"/>
              <a:sym typeface="Rajdhani"/>
            </a:endParaRPr>
          </a:p>
        </p:txBody>
      </p:sp>
      <p:cxnSp>
        <p:nvCxnSpPr>
          <p:cNvPr id="40" name="Google Shape;155;p28"/>
          <p:cNvCxnSpPr>
            <a:stCxn id="39" idx="3"/>
            <a:endCxn id="38" idx="1"/>
          </p:cNvCxnSpPr>
          <p:nvPr/>
        </p:nvCxnSpPr>
        <p:spPr>
          <a:xfrm rot="10800000" flipH="1">
            <a:off x="9397920" y="7024560"/>
            <a:ext cx="333600" cy="2880"/>
          </a:xfrm>
          <a:prstGeom prst="straightConnector1">
            <a:avLst/>
          </a:prstGeom>
          <a:noFill/>
          <a:ln w="19050" cap="flat" cmpd="sng">
            <a:solidFill>
              <a:schemeClr val="lt2"/>
            </a:solidFill>
            <a:prstDash val="solid"/>
            <a:round/>
            <a:headEnd type="none" w="med" len="med"/>
            <a:tailEnd type="none" w="med" len="med"/>
          </a:ln>
        </p:spPr>
      </p:cxn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42"/>
                                        </p:tgtEl>
                                        <p:attrNameLst>
                                          <p:attrName>style.visibility</p:attrName>
                                        </p:attrNameLst>
                                      </p:cBhvr>
                                      <p:to>
                                        <p:strVal val="visible"/>
                                      </p:to>
                                    </p:set>
                                    <p:anim calcmode="lin" valueType="num">
                                      <p:cBhvr>
                                        <p:cTn id="7" dur="500" fill="hold"/>
                                        <p:tgtEl>
                                          <p:spTgt spid="142"/>
                                        </p:tgtEl>
                                        <p:attrNameLst>
                                          <p:attrName>ppt_w</p:attrName>
                                        </p:attrNameLst>
                                      </p:cBhvr>
                                      <p:tavLst>
                                        <p:tav tm="0">
                                          <p:val>
                                            <p:fltVal val="0"/>
                                          </p:val>
                                        </p:tav>
                                        <p:tav tm="100000">
                                          <p:val>
                                            <p:strVal val="#ppt_w"/>
                                          </p:val>
                                        </p:tav>
                                      </p:tavLst>
                                    </p:anim>
                                    <p:anim calcmode="lin" valueType="num">
                                      <p:cBhvr>
                                        <p:cTn id="8" dur="500" fill="hold"/>
                                        <p:tgtEl>
                                          <p:spTgt spid="142"/>
                                        </p:tgtEl>
                                        <p:attrNameLst>
                                          <p:attrName>ppt_h</p:attrName>
                                        </p:attrNameLst>
                                      </p:cBhvr>
                                      <p:tavLst>
                                        <p:tav tm="0">
                                          <p:val>
                                            <p:fltVal val="0"/>
                                          </p:val>
                                        </p:tav>
                                        <p:tav tm="100000">
                                          <p:val>
                                            <p:strVal val="#ppt_h"/>
                                          </p:val>
                                        </p:tav>
                                      </p:tavLst>
                                    </p:anim>
                                    <p:animEffect transition="in" filter="fade">
                                      <p:cBhvr>
                                        <p:cTn id="9" dur="500"/>
                                        <p:tgtEl>
                                          <p:spTgt spid="142"/>
                                        </p:tgtEl>
                                      </p:cBhvr>
                                    </p:animEffect>
                                  </p:childTnLst>
                                </p:cTn>
                              </p:par>
                              <p:par>
                                <p:cTn id="10" presetID="22" presetClass="entr" presetSubtype="4" fill="hold" nodeType="withEffect">
                                  <p:stCondLst>
                                    <p:cond delay="500"/>
                                  </p:stCondLst>
                                  <p:childTnLst>
                                    <p:set>
                                      <p:cBhvr>
                                        <p:cTn id="11" dur="1" fill="hold">
                                          <p:stCondLst>
                                            <p:cond delay="0"/>
                                          </p:stCondLst>
                                        </p:cTn>
                                        <p:tgtEl>
                                          <p:spTgt spid="143"/>
                                        </p:tgtEl>
                                        <p:attrNameLst>
                                          <p:attrName>style.visibility</p:attrName>
                                        </p:attrNameLst>
                                      </p:cBhvr>
                                      <p:to>
                                        <p:strVal val="visible"/>
                                      </p:to>
                                    </p:set>
                                    <p:animEffect transition="in" filter="wipe(down)">
                                      <p:cBhvr>
                                        <p:cTn id="12" dur="500"/>
                                        <p:tgtEl>
                                          <p:spTgt spid="143"/>
                                        </p:tgtEl>
                                      </p:cBhvr>
                                    </p:animEffect>
                                  </p:childTnLst>
                                </p:cTn>
                              </p:par>
                              <p:par>
                                <p:cTn id="13" presetID="1" presetClass="entr" presetSubtype="0" fill="hold" grpId="0" nodeType="withEffect">
                                  <p:stCondLst>
                                    <p:cond delay="100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grpId="0" nodeType="withEffect">
                                  <p:stCondLst>
                                    <p:cond delay="1000"/>
                                  </p:stCondLst>
                                  <p:childTnLst>
                                    <p:set>
                                      <p:cBhvr>
                                        <p:cTn id="16" dur="1" fill="hold">
                                          <p:stCondLst>
                                            <p:cond delay="0"/>
                                          </p:stCondLst>
                                        </p:cTn>
                                        <p:tgtEl>
                                          <p:spTgt spid="18"/>
                                        </p:tgtEl>
                                        <p:attrNameLst>
                                          <p:attrName>style.visibility</p:attrName>
                                        </p:attrNameLst>
                                      </p:cBhvr>
                                      <p:to>
                                        <p:strVal val="visible"/>
                                      </p:to>
                                    </p:set>
                                  </p:childTnLst>
                                </p:cTn>
                              </p:par>
                              <p:par>
                                <p:cTn id="17" presetID="12" presetClass="entr" presetSubtype="4" fill="hold" grpId="1" nodeType="withEffect">
                                  <p:stCondLst>
                                    <p:cond delay="1000"/>
                                  </p:stCondLst>
                                  <p:childTnLst>
                                    <p:set>
                                      <p:cBhvr>
                                        <p:cTn id="18" dur="1" fill="hold">
                                          <p:stCondLst>
                                            <p:cond delay="0"/>
                                          </p:stCondLst>
                                        </p:cTn>
                                        <p:tgtEl>
                                          <p:spTgt spid="19"/>
                                        </p:tgtEl>
                                        <p:attrNameLst>
                                          <p:attrName>style.visibility</p:attrName>
                                        </p:attrNameLst>
                                      </p:cBhvr>
                                      <p:to>
                                        <p:strVal val="visible"/>
                                      </p:to>
                                    </p:set>
                                    <p:anim calcmode="lin" valueType="num">
                                      <p:cBhvr additive="base">
                                        <p:cTn id="19" dur="500"/>
                                        <p:tgtEl>
                                          <p:spTgt spid="19"/>
                                        </p:tgtEl>
                                        <p:attrNameLst>
                                          <p:attrName>ppt_y</p:attrName>
                                        </p:attrNameLst>
                                      </p:cBhvr>
                                      <p:tavLst>
                                        <p:tav tm="0">
                                          <p:val>
                                            <p:strVal val="#ppt_y+#ppt_h*1.125000"/>
                                          </p:val>
                                        </p:tav>
                                        <p:tav tm="100000">
                                          <p:val>
                                            <p:strVal val="#ppt_y"/>
                                          </p:val>
                                        </p:tav>
                                      </p:tavLst>
                                    </p:anim>
                                    <p:animEffect transition="in" filter="wipe(up)">
                                      <p:cBhvr>
                                        <p:cTn id="20" dur="500"/>
                                        <p:tgtEl>
                                          <p:spTgt spid="19"/>
                                        </p:tgtEl>
                                      </p:cBhvr>
                                    </p:animEffect>
                                  </p:childTnLst>
                                </p:cTn>
                              </p:par>
                              <p:par>
                                <p:cTn id="21" presetID="12" presetClass="entr" presetSubtype="4" fill="hold" grpId="1" nodeType="withEffect">
                                  <p:stCondLst>
                                    <p:cond delay="1000"/>
                                  </p:stCondLst>
                                  <p:childTnLst>
                                    <p:set>
                                      <p:cBhvr>
                                        <p:cTn id="22" dur="1" fill="hold">
                                          <p:stCondLst>
                                            <p:cond delay="0"/>
                                          </p:stCondLst>
                                        </p:cTn>
                                        <p:tgtEl>
                                          <p:spTgt spid="18"/>
                                        </p:tgtEl>
                                        <p:attrNameLst>
                                          <p:attrName>style.visibility</p:attrName>
                                        </p:attrNameLst>
                                      </p:cBhvr>
                                      <p:to>
                                        <p:strVal val="visible"/>
                                      </p:to>
                                    </p:set>
                                    <p:anim calcmode="lin" valueType="num">
                                      <p:cBhvr additive="base">
                                        <p:cTn id="23" dur="500"/>
                                        <p:tgtEl>
                                          <p:spTgt spid="18"/>
                                        </p:tgtEl>
                                        <p:attrNameLst>
                                          <p:attrName>ppt_y</p:attrName>
                                        </p:attrNameLst>
                                      </p:cBhvr>
                                      <p:tavLst>
                                        <p:tav tm="0">
                                          <p:val>
                                            <p:strVal val="#ppt_y+#ppt_h*1.125000"/>
                                          </p:val>
                                        </p:tav>
                                        <p:tav tm="100000">
                                          <p:val>
                                            <p:strVal val="#ppt_y"/>
                                          </p:val>
                                        </p:tav>
                                      </p:tavLst>
                                    </p:anim>
                                    <p:animEffect transition="in" filter="wipe(up)">
                                      <p:cBhvr>
                                        <p:cTn id="24" dur="500"/>
                                        <p:tgtEl>
                                          <p:spTgt spid="18"/>
                                        </p:tgtEl>
                                      </p:cBhvr>
                                    </p:animEffect>
                                  </p:childTnLst>
                                </p:cTn>
                              </p:par>
                              <p:par>
                                <p:cTn id="25" presetID="12" presetClass="entr" presetSubtype="4" fill="hold" grpId="0" nodeType="withEffect">
                                  <p:stCondLst>
                                    <p:cond delay="1500"/>
                                  </p:stCondLst>
                                  <p:childTnLst>
                                    <p:set>
                                      <p:cBhvr>
                                        <p:cTn id="26" dur="1" fill="hold">
                                          <p:stCondLst>
                                            <p:cond delay="0"/>
                                          </p:stCondLst>
                                        </p:cTn>
                                        <p:tgtEl>
                                          <p:spTgt spid="21"/>
                                        </p:tgtEl>
                                        <p:attrNameLst>
                                          <p:attrName>style.visibility</p:attrName>
                                        </p:attrNameLst>
                                      </p:cBhvr>
                                      <p:to>
                                        <p:strVal val="visible"/>
                                      </p:to>
                                    </p:set>
                                    <p:anim calcmode="lin" valueType="num">
                                      <p:cBhvr additive="base">
                                        <p:cTn id="27" dur="500"/>
                                        <p:tgtEl>
                                          <p:spTgt spid="21"/>
                                        </p:tgtEl>
                                        <p:attrNameLst>
                                          <p:attrName>ppt_y</p:attrName>
                                        </p:attrNameLst>
                                      </p:cBhvr>
                                      <p:tavLst>
                                        <p:tav tm="0">
                                          <p:val>
                                            <p:strVal val="#ppt_y+#ppt_h*1.125000"/>
                                          </p:val>
                                        </p:tav>
                                        <p:tav tm="100000">
                                          <p:val>
                                            <p:strVal val="#ppt_y"/>
                                          </p:val>
                                        </p:tav>
                                      </p:tavLst>
                                    </p:anim>
                                    <p:animEffect transition="in" filter="wipe(up)">
                                      <p:cBhvr>
                                        <p:cTn id="28" dur="500"/>
                                        <p:tgtEl>
                                          <p:spTgt spid="21"/>
                                        </p:tgtEl>
                                      </p:cBhvr>
                                    </p:animEffect>
                                  </p:childTnLst>
                                </p:cTn>
                              </p:par>
                              <p:par>
                                <p:cTn id="29" presetID="12" presetClass="entr" presetSubtype="4" fill="hold" grpId="0" nodeType="withEffect">
                                  <p:stCondLst>
                                    <p:cond delay="1500"/>
                                  </p:stCondLst>
                                  <p:childTnLst>
                                    <p:set>
                                      <p:cBhvr>
                                        <p:cTn id="30" dur="1" fill="hold">
                                          <p:stCondLst>
                                            <p:cond delay="0"/>
                                          </p:stCondLst>
                                        </p:cTn>
                                        <p:tgtEl>
                                          <p:spTgt spid="22"/>
                                        </p:tgtEl>
                                        <p:attrNameLst>
                                          <p:attrName>style.visibility</p:attrName>
                                        </p:attrNameLst>
                                      </p:cBhvr>
                                      <p:to>
                                        <p:strVal val="visible"/>
                                      </p:to>
                                    </p:set>
                                    <p:anim calcmode="lin" valueType="num">
                                      <p:cBhvr additive="base">
                                        <p:cTn id="31" dur="500"/>
                                        <p:tgtEl>
                                          <p:spTgt spid="22"/>
                                        </p:tgtEl>
                                        <p:attrNameLst>
                                          <p:attrName>ppt_y</p:attrName>
                                        </p:attrNameLst>
                                      </p:cBhvr>
                                      <p:tavLst>
                                        <p:tav tm="0">
                                          <p:val>
                                            <p:strVal val="#ppt_y+#ppt_h*1.125000"/>
                                          </p:val>
                                        </p:tav>
                                        <p:tav tm="100000">
                                          <p:val>
                                            <p:strVal val="#ppt_y"/>
                                          </p:val>
                                        </p:tav>
                                      </p:tavLst>
                                    </p:anim>
                                    <p:animEffect transition="in" filter="wipe(up)">
                                      <p:cBhvr>
                                        <p:cTn id="32" dur="500"/>
                                        <p:tgtEl>
                                          <p:spTgt spid="22"/>
                                        </p:tgtEl>
                                      </p:cBhvr>
                                    </p:animEffect>
                                  </p:childTnLst>
                                </p:cTn>
                              </p:par>
                              <p:par>
                                <p:cTn id="33" presetID="12" presetClass="entr" presetSubtype="4" fill="hold" grpId="0" nodeType="withEffect">
                                  <p:stCondLst>
                                    <p:cond delay="2000"/>
                                  </p:stCondLst>
                                  <p:childTnLst>
                                    <p:set>
                                      <p:cBhvr>
                                        <p:cTn id="34" dur="1" fill="hold">
                                          <p:stCondLst>
                                            <p:cond delay="0"/>
                                          </p:stCondLst>
                                        </p:cTn>
                                        <p:tgtEl>
                                          <p:spTgt spid="144"/>
                                        </p:tgtEl>
                                        <p:attrNameLst>
                                          <p:attrName>style.visibility</p:attrName>
                                        </p:attrNameLst>
                                      </p:cBhvr>
                                      <p:to>
                                        <p:strVal val="visible"/>
                                      </p:to>
                                    </p:set>
                                    <p:anim calcmode="lin" valueType="num">
                                      <p:cBhvr additive="base">
                                        <p:cTn id="35" dur="500"/>
                                        <p:tgtEl>
                                          <p:spTgt spid="144"/>
                                        </p:tgtEl>
                                        <p:attrNameLst>
                                          <p:attrName>ppt_y</p:attrName>
                                        </p:attrNameLst>
                                      </p:cBhvr>
                                      <p:tavLst>
                                        <p:tav tm="0">
                                          <p:val>
                                            <p:strVal val="#ppt_y+#ppt_h*1.125000"/>
                                          </p:val>
                                        </p:tav>
                                        <p:tav tm="100000">
                                          <p:val>
                                            <p:strVal val="#ppt_y"/>
                                          </p:val>
                                        </p:tav>
                                      </p:tavLst>
                                    </p:anim>
                                    <p:animEffect transition="in" filter="wipe(up)">
                                      <p:cBhvr>
                                        <p:cTn id="36" dur="500"/>
                                        <p:tgtEl>
                                          <p:spTgt spid="144"/>
                                        </p:tgtEl>
                                      </p:cBhvr>
                                    </p:animEffect>
                                  </p:childTnLst>
                                </p:cTn>
                              </p:par>
                              <p:par>
                                <p:cTn id="37" presetID="12" presetClass="entr" presetSubtype="4" fill="hold" grpId="0" nodeType="withEffect">
                                  <p:stCondLst>
                                    <p:cond delay="2000"/>
                                  </p:stCondLst>
                                  <p:childTnLst>
                                    <p:set>
                                      <p:cBhvr>
                                        <p:cTn id="38" dur="1" fill="hold">
                                          <p:stCondLst>
                                            <p:cond delay="0"/>
                                          </p:stCondLst>
                                        </p:cTn>
                                        <p:tgtEl>
                                          <p:spTgt spid="145"/>
                                        </p:tgtEl>
                                        <p:attrNameLst>
                                          <p:attrName>style.visibility</p:attrName>
                                        </p:attrNameLst>
                                      </p:cBhvr>
                                      <p:to>
                                        <p:strVal val="visible"/>
                                      </p:to>
                                    </p:set>
                                    <p:anim calcmode="lin" valueType="num">
                                      <p:cBhvr additive="base">
                                        <p:cTn id="39" dur="500"/>
                                        <p:tgtEl>
                                          <p:spTgt spid="145"/>
                                        </p:tgtEl>
                                        <p:attrNameLst>
                                          <p:attrName>ppt_y</p:attrName>
                                        </p:attrNameLst>
                                      </p:cBhvr>
                                      <p:tavLst>
                                        <p:tav tm="0">
                                          <p:val>
                                            <p:strVal val="#ppt_y+#ppt_h*1.125000"/>
                                          </p:val>
                                        </p:tav>
                                        <p:tav tm="100000">
                                          <p:val>
                                            <p:strVal val="#ppt_y"/>
                                          </p:val>
                                        </p:tav>
                                      </p:tavLst>
                                    </p:anim>
                                    <p:animEffect transition="in" filter="wipe(up)">
                                      <p:cBhvr>
                                        <p:cTn id="40" dur="500"/>
                                        <p:tgtEl>
                                          <p:spTgt spid="145"/>
                                        </p:tgtEl>
                                      </p:cBhvr>
                                    </p:animEffect>
                                  </p:childTnLst>
                                </p:cTn>
                              </p:par>
                              <p:par>
                                <p:cTn id="41" presetID="12" presetClass="entr" presetSubtype="4" fill="hold" grpId="0" nodeType="withEffect">
                                  <p:stCondLst>
                                    <p:cond delay="2500"/>
                                  </p:stCondLst>
                                  <p:childTnLst>
                                    <p:set>
                                      <p:cBhvr>
                                        <p:cTn id="42" dur="1" fill="hold">
                                          <p:stCondLst>
                                            <p:cond delay="0"/>
                                          </p:stCondLst>
                                        </p:cTn>
                                        <p:tgtEl>
                                          <p:spTgt spid="149"/>
                                        </p:tgtEl>
                                        <p:attrNameLst>
                                          <p:attrName>style.visibility</p:attrName>
                                        </p:attrNameLst>
                                      </p:cBhvr>
                                      <p:to>
                                        <p:strVal val="visible"/>
                                      </p:to>
                                    </p:set>
                                    <p:anim calcmode="lin" valueType="num">
                                      <p:cBhvr additive="base">
                                        <p:cTn id="43" dur="500"/>
                                        <p:tgtEl>
                                          <p:spTgt spid="149"/>
                                        </p:tgtEl>
                                        <p:attrNameLst>
                                          <p:attrName>ppt_y</p:attrName>
                                        </p:attrNameLst>
                                      </p:cBhvr>
                                      <p:tavLst>
                                        <p:tav tm="0">
                                          <p:val>
                                            <p:strVal val="#ppt_y+#ppt_h*1.125000"/>
                                          </p:val>
                                        </p:tav>
                                        <p:tav tm="100000">
                                          <p:val>
                                            <p:strVal val="#ppt_y"/>
                                          </p:val>
                                        </p:tav>
                                      </p:tavLst>
                                    </p:anim>
                                    <p:animEffect transition="in" filter="wipe(up)">
                                      <p:cBhvr>
                                        <p:cTn id="44" dur="500"/>
                                        <p:tgtEl>
                                          <p:spTgt spid="149"/>
                                        </p:tgtEl>
                                      </p:cBhvr>
                                    </p:animEffect>
                                  </p:childTnLst>
                                </p:cTn>
                              </p:par>
                              <p:par>
                                <p:cTn id="45" presetID="12" presetClass="entr" presetSubtype="4" fill="hold" grpId="0" nodeType="withEffect">
                                  <p:stCondLst>
                                    <p:cond delay="2500"/>
                                  </p:stCondLst>
                                  <p:childTnLst>
                                    <p:set>
                                      <p:cBhvr>
                                        <p:cTn id="46" dur="1" fill="hold">
                                          <p:stCondLst>
                                            <p:cond delay="0"/>
                                          </p:stCondLst>
                                        </p:cTn>
                                        <p:tgtEl>
                                          <p:spTgt spid="146"/>
                                        </p:tgtEl>
                                        <p:attrNameLst>
                                          <p:attrName>style.visibility</p:attrName>
                                        </p:attrNameLst>
                                      </p:cBhvr>
                                      <p:to>
                                        <p:strVal val="visible"/>
                                      </p:to>
                                    </p:set>
                                    <p:anim calcmode="lin" valueType="num">
                                      <p:cBhvr additive="base">
                                        <p:cTn id="47" dur="500"/>
                                        <p:tgtEl>
                                          <p:spTgt spid="146"/>
                                        </p:tgtEl>
                                        <p:attrNameLst>
                                          <p:attrName>ppt_y</p:attrName>
                                        </p:attrNameLst>
                                      </p:cBhvr>
                                      <p:tavLst>
                                        <p:tav tm="0">
                                          <p:val>
                                            <p:strVal val="#ppt_y+#ppt_h*1.125000"/>
                                          </p:val>
                                        </p:tav>
                                        <p:tav tm="100000">
                                          <p:val>
                                            <p:strVal val="#ppt_y"/>
                                          </p:val>
                                        </p:tav>
                                      </p:tavLst>
                                    </p:anim>
                                    <p:animEffect transition="in" filter="wipe(up)">
                                      <p:cBhvr>
                                        <p:cTn id="48" dur="500"/>
                                        <p:tgtEl>
                                          <p:spTgt spid="146"/>
                                        </p:tgtEl>
                                      </p:cBhvr>
                                    </p:animEffect>
                                  </p:childTnLst>
                                </p:cTn>
                              </p:par>
                              <p:par>
                                <p:cTn id="49" presetID="12" presetClass="entr" presetSubtype="4" fill="hold" grpId="0" nodeType="withEffect">
                                  <p:stCondLst>
                                    <p:cond delay="3000"/>
                                  </p:stCondLst>
                                  <p:childTnLst>
                                    <p:set>
                                      <p:cBhvr>
                                        <p:cTn id="50" dur="1" fill="hold">
                                          <p:stCondLst>
                                            <p:cond delay="0"/>
                                          </p:stCondLst>
                                        </p:cTn>
                                        <p:tgtEl>
                                          <p:spTgt spid="150"/>
                                        </p:tgtEl>
                                        <p:attrNameLst>
                                          <p:attrName>style.visibility</p:attrName>
                                        </p:attrNameLst>
                                      </p:cBhvr>
                                      <p:to>
                                        <p:strVal val="visible"/>
                                      </p:to>
                                    </p:set>
                                    <p:anim calcmode="lin" valueType="num">
                                      <p:cBhvr additive="base">
                                        <p:cTn id="51" dur="500"/>
                                        <p:tgtEl>
                                          <p:spTgt spid="150"/>
                                        </p:tgtEl>
                                        <p:attrNameLst>
                                          <p:attrName>ppt_y</p:attrName>
                                        </p:attrNameLst>
                                      </p:cBhvr>
                                      <p:tavLst>
                                        <p:tav tm="0">
                                          <p:val>
                                            <p:strVal val="#ppt_y+#ppt_h*1.125000"/>
                                          </p:val>
                                        </p:tav>
                                        <p:tav tm="100000">
                                          <p:val>
                                            <p:strVal val="#ppt_y"/>
                                          </p:val>
                                        </p:tav>
                                      </p:tavLst>
                                    </p:anim>
                                    <p:animEffect transition="in" filter="wipe(up)">
                                      <p:cBhvr>
                                        <p:cTn id="52" dur="500"/>
                                        <p:tgtEl>
                                          <p:spTgt spid="150"/>
                                        </p:tgtEl>
                                      </p:cBhvr>
                                    </p:animEffect>
                                  </p:childTnLst>
                                </p:cTn>
                              </p:par>
                              <p:par>
                                <p:cTn id="53" presetID="12" presetClass="entr" presetSubtype="4" fill="hold" grpId="0" nodeType="withEffect">
                                  <p:stCondLst>
                                    <p:cond delay="3000"/>
                                  </p:stCondLst>
                                  <p:childTnLst>
                                    <p:set>
                                      <p:cBhvr>
                                        <p:cTn id="54" dur="1" fill="hold">
                                          <p:stCondLst>
                                            <p:cond delay="0"/>
                                          </p:stCondLst>
                                        </p:cTn>
                                        <p:tgtEl>
                                          <p:spTgt spid="147"/>
                                        </p:tgtEl>
                                        <p:attrNameLst>
                                          <p:attrName>style.visibility</p:attrName>
                                        </p:attrNameLst>
                                      </p:cBhvr>
                                      <p:to>
                                        <p:strVal val="visible"/>
                                      </p:to>
                                    </p:set>
                                    <p:anim calcmode="lin" valueType="num">
                                      <p:cBhvr additive="base">
                                        <p:cTn id="55" dur="500"/>
                                        <p:tgtEl>
                                          <p:spTgt spid="147"/>
                                        </p:tgtEl>
                                        <p:attrNameLst>
                                          <p:attrName>ppt_y</p:attrName>
                                        </p:attrNameLst>
                                      </p:cBhvr>
                                      <p:tavLst>
                                        <p:tav tm="0">
                                          <p:val>
                                            <p:strVal val="#ppt_y+#ppt_h*1.125000"/>
                                          </p:val>
                                        </p:tav>
                                        <p:tav tm="100000">
                                          <p:val>
                                            <p:strVal val="#ppt_y"/>
                                          </p:val>
                                        </p:tav>
                                      </p:tavLst>
                                    </p:anim>
                                    <p:animEffect transition="in" filter="wipe(up)">
                                      <p:cBhvr>
                                        <p:cTn id="56" dur="500"/>
                                        <p:tgtEl>
                                          <p:spTgt spid="147"/>
                                        </p:tgtEl>
                                      </p:cBhvr>
                                    </p:animEffect>
                                  </p:childTnLst>
                                </p:cTn>
                              </p:par>
                              <p:par>
                                <p:cTn id="57" presetID="12" presetClass="entr" presetSubtype="4" fill="hold" grpId="0" nodeType="withEffect">
                                  <p:stCondLst>
                                    <p:cond delay="3500"/>
                                  </p:stCondLst>
                                  <p:childTnLst>
                                    <p:set>
                                      <p:cBhvr>
                                        <p:cTn id="58" dur="1" fill="hold">
                                          <p:stCondLst>
                                            <p:cond delay="0"/>
                                          </p:stCondLst>
                                        </p:cTn>
                                        <p:tgtEl>
                                          <p:spTgt spid="148"/>
                                        </p:tgtEl>
                                        <p:attrNameLst>
                                          <p:attrName>style.visibility</p:attrName>
                                        </p:attrNameLst>
                                      </p:cBhvr>
                                      <p:to>
                                        <p:strVal val="visible"/>
                                      </p:to>
                                    </p:set>
                                    <p:anim calcmode="lin" valueType="num">
                                      <p:cBhvr additive="base">
                                        <p:cTn id="59" dur="500"/>
                                        <p:tgtEl>
                                          <p:spTgt spid="148"/>
                                        </p:tgtEl>
                                        <p:attrNameLst>
                                          <p:attrName>ppt_y</p:attrName>
                                        </p:attrNameLst>
                                      </p:cBhvr>
                                      <p:tavLst>
                                        <p:tav tm="0">
                                          <p:val>
                                            <p:strVal val="#ppt_y+#ppt_h*1.125000"/>
                                          </p:val>
                                        </p:tav>
                                        <p:tav tm="100000">
                                          <p:val>
                                            <p:strVal val="#ppt_y"/>
                                          </p:val>
                                        </p:tav>
                                      </p:tavLst>
                                    </p:anim>
                                    <p:animEffect transition="in" filter="wipe(up)">
                                      <p:cBhvr>
                                        <p:cTn id="60" dur="500"/>
                                        <p:tgtEl>
                                          <p:spTgt spid="148"/>
                                        </p:tgtEl>
                                      </p:cBhvr>
                                    </p:animEffect>
                                  </p:childTnLst>
                                </p:cTn>
                              </p:par>
                              <p:par>
                                <p:cTn id="61" presetID="12" presetClass="entr" presetSubtype="4" fill="hold" grpId="0" nodeType="withEffect">
                                  <p:stCondLst>
                                    <p:cond delay="3500"/>
                                  </p:stCondLst>
                                  <p:childTnLst>
                                    <p:set>
                                      <p:cBhvr>
                                        <p:cTn id="62" dur="1" fill="hold">
                                          <p:stCondLst>
                                            <p:cond delay="0"/>
                                          </p:stCondLst>
                                        </p:cTn>
                                        <p:tgtEl>
                                          <p:spTgt spid="151"/>
                                        </p:tgtEl>
                                        <p:attrNameLst>
                                          <p:attrName>style.visibility</p:attrName>
                                        </p:attrNameLst>
                                      </p:cBhvr>
                                      <p:to>
                                        <p:strVal val="visible"/>
                                      </p:to>
                                    </p:set>
                                    <p:anim calcmode="lin" valueType="num">
                                      <p:cBhvr additive="base">
                                        <p:cTn id="63" dur="500"/>
                                        <p:tgtEl>
                                          <p:spTgt spid="151"/>
                                        </p:tgtEl>
                                        <p:attrNameLst>
                                          <p:attrName>ppt_y</p:attrName>
                                        </p:attrNameLst>
                                      </p:cBhvr>
                                      <p:tavLst>
                                        <p:tav tm="0">
                                          <p:val>
                                            <p:strVal val="#ppt_y+#ppt_h*1.125000"/>
                                          </p:val>
                                        </p:tav>
                                        <p:tav tm="100000">
                                          <p:val>
                                            <p:strVal val="#ppt_y"/>
                                          </p:val>
                                        </p:tav>
                                      </p:tavLst>
                                    </p:anim>
                                    <p:animEffect transition="in" filter="wipe(up)">
                                      <p:cBhvr>
                                        <p:cTn id="64" dur="500"/>
                                        <p:tgtEl>
                                          <p:spTgt spid="151"/>
                                        </p:tgtEl>
                                      </p:cBhvr>
                                    </p:animEffect>
                                  </p:childTnLst>
                                </p:cTn>
                              </p:par>
                              <p:par>
                                <p:cTn id="65" presetID="12" presetClass="entr" presetSubtype="4" fill="hold" grpId="0" nodeType="withEffect">
                                  <p:stCondLst>
                                    <p:cond delay="4000"/>
                                  </p:stCondLst>
                                  <p:childTnLst>
                                    <p:set>
                                      <p:cBhvr>
                                        <p:cTn id="66" dur="1" fill="hold">
                                          <p:stCondLst>
                                            <p:cond delay="0"/>
                                          </p:stCondLst>
                                        </p:cTn>
                                        <p:tgtEl>
                                          <p:spTgt spid="34"/>
                                        </p:tgtEl>
                                        <p:attrNameLst>
                                          <p:attrName>style.visibility</p:attrName>
                                        </p:attrNameLst>
                                      </p:cBhvr>
                                      <p:to>
                                        <p:strVal val="visible"/>
                                      </p:to>
                                    </p:set>
                                    <p:anim calcmode="lin" valueType="num">
                                      <p:cBhvr additive="base">
                                        <p:cTn id="67" dur="500"/>
                                        <p:tgtEl>
                                          <p:spTgt spid="34"/>
                                        </p:tgtEl>
                                        <p:attrNameLst>
                                          <p:attrName>ppt_y</p:attrName>
                                        </p:attrNameLst>
                                      </p:cBhvr>
                                      <p:tavLst>
                                        <p:tav tm="0">
                                          <p:val>
                                            <p:strVal val="#ppt_y+#ppt_h*1.125000"/>
                                          </p:val>
                                        </p:tav>
                                        <p:tav tm="100000">
                                          <p:val>
                                            <p:strVal val="#ppt_y"/>
                                          </p:val>
                                        </p:tav>
                                      </p:tavLst>
                                    </p:anim>
                                    <p:animEffect transition="in" filter="wipe(up)">
                                      <p:cBhvr>
                                        <p:cTn id="68" dur="500"/>
                                        <p:tgtEl>
                                          <p:spTgt spid="34"/>
                                        </p:tgtEl>
                                      </p:cBhvr>
                                    </p:animEffect>
                                  </p:childTnLst>
                                </p:cTn>
                              </p:par>
                              <p:par>
                                <p:cTn id="69" presetID="12" presetClass="entr" presetSubtype="4" fill="hold" grpId="0" nodeType="withEffect">
                                  <p:stCondLst>
                                    <p:cond delay="4000"/>
                                  </p:stCondLst>
                                  <p:childTnLst>
                                    <p:set>
                                      <p:cBhvr>
                                        <p:cTn id="70" dur="1" fill="hold">
                                          <p:stCondLst>
                                            <p:cond delay="0"/>
                                          </p:stCondLst>
                                        </p:cTn>
                                        <p:tgtEl>
                                          <p:spTgt spid="35"/>
                                        </p:tgtEl>
                                        <p:attrNameLst>
                                          <p:attrName>style.visibility</p:attrName>
                                        </p:attrNameLst>
                                      </p:cBhvr>
                                      <p:to>
                                        <p:strVal val="visible"/>
                                      </p:to>
                                    </p:set>
                                    <p:anim calcmode="lin" valueType="num">
                                      <p:cBhvr additive="base">
                                        <p:cTn id="71" dur="500"/>
                                        <p:tgtEl>
                                          <p:spTgt spid="35"/>
                                        </p:tgtEl>
                                        <p:attrNameLst>
                                          <p:attrName>ppt_y</p:attrName>
                                        </p:attrNameLst>
                                      </p:cBhvr>
                                      <p:tavLst>
                                        <p:tav tm="0">
                                          <p:val>
                                            <p:strVal val="#ppt_y+#ppt_h*1.125000"/>
                                          </p:val>
                                        </p:tav>
                                        <p:tav tm="100000">
                                          <p:val>
                                            <p:strVal val="#ppt_y"/>
                                          </p:val>
                                        </p:tav>
                                      </p:tavLst>
                                    </p:anim>
                                    <p:animEffect transition="in" filter="wipe(up)">
                                      <p:cBhvr>
                                        <p:cTn id="72" dur="500"/>
                                        <p:tgtEl>
                                          <p:spTgt spid="35"/>
                                        </p:tgtEl>
                                      </p:cBhvr>
                                    </p:animEffect>
                                  </p:childTnLst>
                                </p:cTn>
                              </p:par>
                              <p:par>
                                <p:cTn id="73" presetID="12" presetClass="entr" presetSubtype="4" fill="hold" grpId="0" nodeType="withEffect">
                                  <p:stCondLst>
                                    <p:cond delay="4500"/>
                                  </p:stCondLst>
                                  <p:childTnLst>
                                    <p:set>
                                      <p:cBhvr>
                                        <p:cTn id="74" dur="1" fill="hold">
                                          <p:stCondLst>
                                            <p:cond delay="0"/>
                                          </p:stCondLst>
                                        </p:cTn>
                                        <p:tgtEl>
                                          <p:spTgt spid="39"/>
                                        </p:tgtEl>
                                        <p:attrNameLst>
                                          <p:attrName>style.visibility</p:attrName>
                                        </p:attrNameLst>
                                      </p:cBhvr>
                                      <p:to>
                                        <p:strVal val="visible"/>
                                      </p:to>
                                    </p:set>
                                    <p:anim calcmode="lin" valueType="num">
                                      <p:cBhvr additive="base">
                                        <p:cTn id="75" dur="500"/>
                                        <p:tgtEl>
                                          <p:spTgt spid="39"/>
                                        </p:tgtEl>
                                        <p:attrNameLst>
                                          <p:attrName>ppt_y</p:attrName>
                                        </p:attrNameLst>
                                      </p:cBhvr>
                                      <p:tavLst>
                                        <p:tav tm="0">
                                          <p:val>
                                            <p:strVal val="#ppt_y+#ppt_h*1.125000"/>
                                          </p:val>
                                        </p:tav>
                                        <p:tav tm="100000">
                                          <p:val>
                                            <p:strVal val="#ppt_y"/>
                                          </p:val>
                                        </p:tav>
                                      </p:tavLst>
                                    </p:anim>
                                    <p:animEffect transition="in" filter="wipe(up)">
                                      <p:cBhvr>
                                        <p:cTn id="76" dur="500"/>
                                        <p:tgtEl>
                                          <p:spTgt spid="39"/>
                                        </p:tgtEl>
                                      </p:cBhvr>
                                    </p:animEffect>
                                  </p:childTnLst>
                                </p:cTn>
                              </p:par>
                              <p:par>
                                <p:cTn id="77" presetID="12" presetClass="entr" presetSubtype="4" fill="hold" grpId="0" nodeType="withEffect">
                                  <p:stCondLst>
                                    <p:cond delay="4500"/>
                                  </p:stCondLst>
                                  <p:childTnLst>
                                    <p:set>
                                      <p:cBhvr>
                                        <p:cTn id="78" dur="1" fill="hold">
                                          <p:stCondLst>
                                            <p:cond delay="0"/>
                                          </p:stCondLst>
                                        </p:cTn>
                                        <p:tgtEl>
                                          <p:spTgt spid="38"/>
                                        </p:tgtEl>
                                        <p:attrNameLst>
                                          <p:attrName>style.visibility</p:attrName>
                                        </p:attrNameLst>
                                      </p:cBhvr>
                                      <p:to>
                                        <p:strVal val="visible"/>
                                      </p:to>
                                    </p:set>
                                    <p:anim calcmode="lin" valueType="num">
                                      <p:cBhvr additive="base">
                                        <p:cTn id="79" dur="500"/>
                                        <p:tgtEl>
                                          <p:spTgt spid="38"/>
                                        </p:tgtEl>
                                        <p:attrNameLst>
                                          <p:attrName>ppt_y</p:attrName>
                                        </p:attrNameLst>
                                      </p:cBhvr>
                                      <p:tavLst>
                                        <p:tav tm="0">
                                          <p:val>
                                            <p:strVal val="#ppt_y+#ppt_h*1.125000"/>
                                          </p:val>
                                        </p:tav>
                                        <p:tav tm="100000">
                                          <p:val>
                                            <p:strVal val="#ppt_y"/>
                                          </p:val>
                                        </p:tav>
                                      </p:tavLst>
                                    </p:anim>
                                    <p:animEffect transition="in" filter="wipe(up)">
                                      <p:cBhvr>
                                        <p:cTn id="80"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2" grpId="0"/>
      <p:bldP spid="144" grpId="0"/>
      <p:bldP spid="145" grpId="0"/>
      <p:bldP spid="146" grpId="0"/>
      <p:bldP spid="147" grpId="0"/>
      <p:bldP spid="148" grpId="0"/>
      <p:bldP spid="149" grpId="0"/>
      <p:bldP spid="150" grpId="0"/>
      <p:bldP spid="151" grpId="0"/>
      <p:bldP spid="18" grpId="0"/>
      <p:bldP spid="18" grpId="1"/>
      <p:bldP spid="19" grpId="0"/>
      <p:bldP spid="19" grpId="1"/>
      <p:bldP spid="21" grpId="0"/>
      <p:bldP spid="22" grpId="0"/>
      <p:bldP spid="34" grpId="0"/>
      <p:bldP spid="35" grpId="0"/>
      <p:bldP spid="38" grpId="0"/>
      <p:bldP spid="39" grpId="0"/>
    </p:bldLst>
  </p:timing>
</p:sld>
</file>

<file path=ppt/slides/slide3.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w="13811">
            <a:solidFill>
              <a:srgbClr val="FFFFFF">
                <a:alpha val="16000"/>
              </a:srgbClr>
            </a:solidFill>
            <a:prstDash val="solid"/>
          </a:ln>
        </p:spPr>
        <p:txBody>
          <a:bodyPr/>
          <a:lstStyle/>
          <a:p>
            <a:endParaRPr lang="en-US"/>
          </a:p>
        </p:txBody>
      </p:sp>
      <p:sp>
        <p:nvSpPr>
          <p:cNvPr id="4" name="Text 1"/>
          <p:cNvSpPr/>
          <p:nvPr/>
        </p:nvSpPr>
        <p:spPr>
          <a:xfrm>
            <a:off x="977578" y="743724"/>
            <a:ext cx="7477601" cy="1388745"/>
          </a:xfrm>
          <a:prstGeom prst="rect">
            <a:avLst/>
          </a:prstGeom>
          <a:noFill/>
          <a:ln/>
        </p:spPr>
        <p:txBody>
          <a:bodyPr wrap="square" rtlCol="0" anchor="t"/>
          <a:lstStyle/>
          <a:p>
            <a:pPr marL="0" indent="0">
              <a:lnSpc>
                <a:spcPts val="5468"/>
              </a:lnSpc>
              <a:buNone/>
            </a:pPr>
            <a:r>
              <a:rPr lang="en-US" sz="4374" dirty="0">
                <a:solidFill>
                  <a:srgbClr val="F2F0F4"/>
                </a:solidFill>
                <a:latin typeface="Montserrat" pitchFamily="34" charset="0"/>
                <a:ea typeface="Montserrat" pitchFamily="34" charset="-122"/>
                <a:cs typeface="Montserrat" pitchFamily="34" charset="-120"/>
              </a:rPr>
              <a:t>Introduction to 3D Modeling</a:t>
            </a:r>
            <a:endParaRPr lang="en-US" sz="4374" dirty="0"/>
          </a:p>
        </p:txBody>
      </p:sp>
      <p:sp>
        <p:nvSpPr>
          <p:cNvPr id="5" name="Text 2"/>
          <p:cNvSpPr/>
          <p:nvPr/>
        </p:nvSpPr>
        <p:spPr>
          <a:xfrm>
            <a:off x="592567" y="3170065"/>
            <a:ext cx="7477601" cy="1421606"/>
          </a:xfrm>
          <a:prstGeom prst="rect">
            <a:avLst/>
          </a:prstGeom>
          <a:noFill/>
          <a:ln/>
        </p:spPr>
        <p:txBody>
          <a:bodyPr wrap="square" rtlCol="0" anchor="t"/>
          <a:lstStyle/>
          <a:p>
            <a:pPr marL="342900" indent="-342900">
              <a:lnSpc>
                <a:spcPct val="107000"/>
              </a:lnSpc>
              <a:spcAft>
                <a:spcPts val="800"/>
              </a:spcAft>
              <a:buFont typeface="Wingdings" panose="05000000000000000000" pitchFamily="2" charset="2"/>
              <a:buChar char="v"/>
            </a:pPr>
            <a:r>
              <a:rPr lang="en-US" sz="2000">
                <a:solidFill>
                  <a:schemeClr val="bg1"/>
                </a:solidFill>
                <a:latin typeface="Times New Roman" panose="02020603050405020304" pitchFamily="18" charset="0"/>
                <a:cs typeface="Times New Roman" panose="02020603050405020304" pitchFamily="18" charset="0"/>
              </a:rPr>
              <a:t>3D modeling is a transformative digital art form that brings imagination to life by creating three-dimensional representations of objects, scenes, or characters. Unlike traditional 2D art, 3D modeling adds depth and realism to visual creations, making it an essential tool in various industries, including animation, gaming, virtual reality, architecture, and product design.</a:t>
            </a:r>
          </a:p>
          <a:p>
            <a:pPr marL="342900" indent="-342900">
              <a:lnSpc>
                <a:spcPct val="107000"/>
              </a:lnSpc>
              <a:spcAft>
                <a:spcPts val="800"/>
              </a:spcAft>
              <a:buFont typeface="Wingdings" panose="05000000000000000000" pitchFamily="2" charset="2"/>
              <a:buChar char="v"/>
            </a:pPr>
            <a:r>
              <a:rPr lang="en-US" sz="2000">
                <a:solidFill>
                  <a:schemeClr val="bg1"/>
                </a:solidFill>
                <a:latin typeface="Times New Roman" panose="02020603050405020304" pitchFamily="18" charset="0"/>
                <a:cs typeface="Times New Roman" panose="02020603050405020304" pitchFamily="18" charset="0"/>
              </a:rPr>
              <a:t>At its core, 3D modeling is the process of developing a mathematical representation of any three-dimensional surface or object using specialized computer software. This digital model can be manipulated and viewed from different angles, providing a versatile canvas for creative expression and practical application</a:t>
            </a:r>
            <a:r>
              <a:rPr lang="en-US">
                <a:solidFill>
                  <a:schemeClr val="bg1"/>
                </a:solidFill>
                <a:latin typeface="Heebo" pitchFamily="34" charset="0"/>
                <a:ea typeface="Heebo" pitchFamily="34" charset="-122"/>
                <a:cs typeface="Heebo" pitchFamily="34" charset="-120"/>
              </a:rPr>
              <a:t>.</a:t>
            </a:r>
            <a:endParaRPr lang="en-US" dirty="0">
              <a:solidFill>
                <a:schemeClr val="bg1"/>
              </a:solidFill>
            </a:endParaRPr>
          </a:p>
        </p:txBody>
      </p:sp>
      <p:pic>
        <p:nvPicPr>
          <p:cNvPr id="6" name="Image 1" descr="preencoded.png"/>
          <p:cNvPicPr>
            <a:picLocks noChangeAspect="1"/>
          </p:cNvPicPr>
          <p:nvPr/>
        </p:nvPicPr>
        <p:blipFill>
          <a:blip r:embed="rId4"/>
          <a:stretch>
            <a:fillRect/>
          </a:stretch>
        </p:blipFill>
        <p:spPr>
          <a:xfrm>
            <a:off x="9144000" y="0"/>
            <a:ext cx="5486400" cy="8229600"/>
          </a:xfrm>
          <a:prstGeom prst="rect">
            <a:avLst/>
          </a:prstGeom>
        </p:spPr>
      </p:pic>
      <p:pic>
        <p:nvPicPr>
          <p:cNvPr id="10" name="Google Shape;104;p24">
            <a:extLst>
              <a:ext uri="{FF2B5EF4-FFF2-40B4-BE49-F238E27FC236}">
                <a16:creationId xmlns:a16="http://schemas.microsoft.com/office/drawing/2014/main" id="{6733E838-ABC9-4FF8-F218-A4E64A887B75}"/>
              </a:ext>
            </a:extLst>
          </p:cNvPr>
          <p:cNvPicPr preferRelativeResize="0"/>
          <p:nvPr/>
        </p:nvPicPr>
        <p:blipFill rotWithShape="1">
          <a:blip r:embed="rId5">
            <a:alphaModFix/>
          </a:blip>
          <a:srcRect l="6664" t="4858" r="6220" b="5495"/>
          <a:stretch/>
        </p:blipFill>
        <p:spPr>
          <a:xfrm>
            <a:off x="9686412" y="1925053"/>
            <a:ext cx="4351421" cy="4767578"/>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w="13811">
            <a:solidFill>
              <a:srgbClr val="FFFFFF">
                <a:alpha val="16000"/>
              </a:srgbClr>
            </a:solidFill>
            <a:prstDash val="solid"/>
          </a:ln>
        </p:spPr>
        <p:txBody>
          <a:bodyPr/>
          <a:lstStyle/>
          <a:p>
            <a:endParaRPr lang="en-US"/>
          </a:p>
        </p:txBody>
      </p:sp>
      <p:sp>
        <p:nvSpPr>
          <p:cNvPr id="4" name="Text 1"/>
          <p:cNvSpPr/>
          <p:nvPr/>
        </p:nvSpPr>
        <p:spPr>
          <a:xfrm>
            <a:off x="2037993" y="1214914"/>
            <a:ext cx="7863840" cy="694373"/>
          </a:xfrm>
          <a:prstGeom prst="rect">
            <a:avLst/>
          </a:prstGeom>
          <a:noFill/>
          <a:ln/>
        </p:spPr>
        <p:txBody>
          <a:bodyPr wrap="none" rtlCol="0" anchor="t"/>
          <a:lstStyle/>
          <a:p>
            <a:pPr marL="0" indent="0">
              <a:lnSpc>
                <a:spcPts val="5468"/>
              </a:lnSpc>
              <a:buNone/>
            </a:pPr>
            <a:r>
              <a:rPr lang="en-US" sz="4374" dirty="0">
                <a:solidFill>
                  <a:srgbClr val="F2F0F4"/>
                </a:solidFill>
                <a:latin typeface="Montserrat" pitchFamily="34" charset="0"/>
                <a:ea typeface="Montserrat" pitchFamily="34" charset="-122"/>
                <a:cs typeface="Montserrat" pitchFamily="34" charset="-120"/>
              </a:rPr>
              <a:t>Applications of 3D Modeling</a:t>
            </a:r>
            <a:endParaRPr lang="en-US" sz="4374" dirty="0"/>
          </a:p>
        </p:txBody>
      </p:sp>
      <p:pic>
        <p:nvPicPr>
          <p:cNvPr id="5" name="Image 1" descr="preencoded.png"/>
          <p:cNvPicPr>
            <a:picLocks noChangeAspect="1"/>
          </p:cNvPicPr>
          <p:nvPr/>
        </p:nvPicPr>
        <p:blipFill>
          <a:blip r:embed="rId4"/>
          <a:stretch>
            <a:fillRect/>
          </a:stretch>
        </p:blipFill>
        <p:spPr>
          <a:xfrm>
            <a:off x="2037993" y="2353628"/>
            <a:ext cx="3295888" cy="2036921"/>
          </a:xfrm>
          <a:prstGeom prst="rect">
            <a:avLst/>
          </a:prstGeom>
        </p:spPr>
      </p:pic>
      <p:sp>
        <p:nvSpPr>
          <p:cNvPr id="6" name="Text 2"/>
          <p:cNvSpPr/>
          <p:nvPr/>
        </p:nvSpPr>
        <p:spPr>
          <a:xfrm>
            <a:off x="2037993" y="4668203"/>
            <a:ext cx="2221944" cy="347186"/>
          </a:xfrm>
          <a:prstGeom prst="rect">
            <a:avLst/>
          </a:prstGeom>
          <a:noFill/>
          <a:ln/>
        </p:spPr>
        <p:txBody>
          <a:bodyPr wrap="none" rtlCol="0" anchor="t"/>
          <a:lstStyle/>
          <a:p>
            <a:pPr marL="0" indent="0" algn="l">
              <a:lnSpc>
                <a:spcPts val="2734"/>
              </a:lnSpc>
              <a:buNone/>
            </a:pPr>
            <a:r>
              <a:rPr lang="en-US" sz="2187" dirty="0">
                <a:solidFill>
                  <a:srgbClr val="F2F0F4"/>
                </a:solidFill>
                <a:latin typeface="Montserrat" pitchFamily="34" charset="0"/>
                <a:ea typeface="Montserrat" pitchFamily="34" charset="-122"/>
                <a:cs typeface="Montserrat" pitchFamily="34" charset="-120"/>
              </a:rPr>
              <a:t>Manufacturing</a:t>
            </a:r>
            <a:endParaRPr lang="en-US" sz="2187" dirty="0"/>
          </a:p>
        </p:txBody>
      </p:sp>
      <p:sp>
        <p:nvSpPr>
          <p:cNvPr id="7" name="Text 3"/>
          <p:cNvSpPr/>
          <p:nvPr/>
        </p:nvSpPr>
        <p:spPr>
          <a:xfrm>
            <a:off x="2037993" y="5237559"/>
            <a:ext cx="3295888" cy="1421606"/>
          </a:xfrm>
          <a:prstGeom prst="rect">
            <a:avLst/>
          </a:prstGeom>
          <a:noFill/>
          <a:ln/>
        </p:spPr>
        <p:txBody>
          <a:bodyPr wrap="square" rtlCol="0" anchor="t"/>
          <a:lstStyle/>
          <a:p>
            <a:pPr marL="0" indent="0" algn="l">
              <a:lnSpc>
                <a:spcPts val="2799"/>
              </a:lnSpc>
              <a:buNone/>
            </a:pPr>
            <a:r>
              <a:rPr lang="en-US" sz="1750" dirty="0">
                <a:solidFill>
                  <a:srgbClr val="DCD7E5"/>
                </a:solidFill>
                <a:latin typeface="Heebo" pitchFamily="34" charset="0"/>
                <a:ea typeface="Heebo" pitchFamily="34" charset="-122"/>
                <a:cs typeface="Heebo" pitchFamily="34" charset="-120"/>
              </a:rPr>
              <a:t>3D modeling is used to create precise designs that can be tested and improved before production.</a:t>
            </a:r>
            <a:endParaRPr lang="en-US" sz="1750" dirty="0"/>
          </a:p>
        </p:txBody>
      </p:sp>
      <p:pic>
        <p:nvPicPr>
          <p:cNvPr id="8" name="Image 2" descr="preencoded.png"/>
          <p:cNvPicPr>
            <a:picLocks noChangeAspect="1"/>
          </p:cNvPicPr>
          <p:nvPr/>
        </p:nvPicPr>
        <p:blipFill>
          <a:blip r:embed="rId5"/>
          <a:stretch>
            <a:fillRect/>
          </a:stretch>
        </p:blipFill>
        <p:spPr>
          <a:xfrm>
            <a:off x="5667137" y="2353628"/>
            <a:ext cx="3296007" cy="2037040"/>
          </a:xfrm>
          <a:prstGeom prst="rect">
            <a:avLst/>
          </a:prstGeom>
        </p:spPr>
      </p:pic>
      <p:sp>
        <p:nvSpPr>
          <p:cNvPr id="9" name="Text 4"/>
          <p:cNvSpPr/>
          <p:nvPr/>
        </p:nvSpPr>
        <p:spPr>
          <a:xfrm>
            <a:off x="5667137" y="4668322"/>
            <a:ext cx="2221944" cy="347186"/>
          </a:xfrm>
          <a:prstGeom prst="rect">
            <a:avLst/>
          </a:prstGeom>
          <a:noFill/>
          <a:ln/>
        </p:spPr>
        <p:txBody>
          <a:bodyPr wrap="none" rtlCol="0" anchor="t"/>
          <a:lstStyle/>
          <a:p>
            <a:pPr marL="0" indent="0" algn="l">
              <a:lnSpc>
                <a:spcPts val="2734"/>
              </a:lnSpc>
              <a:buNone/>
            </a:pPr>
            <a:r>
              <a:rPr lang="en-US" sz="2187" dirty="0">
                <a:solidFill>
                  <a:srgbClr val="F2F0F4"/>
                </a:solidFill>
                <a:latin typeface="Montserrat" pitchFamily="34" charset="0"/>
                <a:ea typeface="Montserrat" pitchFamily="34" charset="-122"/>
                <a:cs typeface="Montserrat" pitchFamily="34" charset="-120"/>
              </a:rPr>
              <a:t>Architecture</a:t>
            </a:r>
            <a:endParaRPr lang="en-US" sz="2187" dirty="0"/>
          </a:p>
        </p:txBody>
      </p:sp>
      <p:sp>
        <p:nvSpPr>
          <p:cNvPr id="10" name="Text 5"/>
          <p:cNvSpPr/>
          <p:nvPr/>
        </p:nvSpPr>
        <p:spPr>
          <a:xfrm>
            <a:off x="5667137" y="5237678"/>
            <a:ext cx="3296007" cy="1421606"/>
          </a:xfrm>
          <a:prstGeom prst="rect">
            <a:avLst/>
          </a:prstGeom>
          <a:noFill/>
          <a:ln/>
        </p:spPr>
        <p:txBody>
          <a:bodyPr wrap="square" rtlCol="0" anchor="t"/>
          <a:lstStyle/>
          <a:p>
            <a:pPr marL="0" indent="0" algn="l">
              <a:lnSpc>
                <a:spcPts val="2799"/>
              </a:lnSpc>
              <a:buNone/>
            </a:pPr>
            <a:r>
              <a:rPr lang="en-US" sz="1750" dirty="0">
                <a:solidFill>
                  <a:srgbClr val="DCD7E5"/>
                </a:solidFill>
                <a:latin typeface="Heebo" pitchFamily="34" charset="0"/>
                <a:ea typeface="Heebo" pitchFamily="34" charset="-122"/>
                <a:cs typeface="Heebo" pitchFamily="34" charset="-120"/>
              </a:rPr>
              <a:t>Architects use 3D models to visualize and simulate a building's structure, interiors, and exteriors.</a:t>
            </a:r>
            <a:endParaRPr lang="en-US" sz="1750" dirty="0"/>
          </a:p>
        </p:txBody>
      </p:sp>
      <p:pic>
        <p:nvPicPr>
          <p:cNvPr id="11" name="Image 3" descr="preencoded.png"/>
          <p:cNvPicPr>
            <a:picLocks noChangeAspect="1"/>
          </p:cNvPicPr>
          <p:nvPr/>
        </p:nvPicPr>
        <p:blipFill>
          <a:blip r:embed="rId6"/>
          <a:stretch>
            <a:fillRect/>
          </a:stretch>
        </p:blipFill>
        <p:spPr>
          <a:xfrm>
            <a:off x="9296400" y="2353628"/>
            <a:ext cx="3296007" cy="2037040"/>
          </a:xfrm>
          <a:prstGeom prst="rect">
            <a:avLst/>
          </a:prstGeom>
        </p:spPr>
      </p:pic>
      <p:sp>
        <p:nvSpPr>
          <p:cNvPr id="12" name="Text 6"/>
          <p:cNvSpPr/>
          <p:nvPr/>
        </p:nvSpPr>
        <p:spPr>
          <a:xfrm>
            <a:off x="9296400" y="4668322"/>
            <a:ext cx="2221944" cy="347186"/>
          </a:xfrm>
          <a:prstGeom prst="rect">
            <a:avLst/>
          </a:prstGeom>
          <a:noFill/>
          <a:ln/>
        </p:spPr>
        <p:txBody>
          <a:bodyPr wrap="none" rtlCol="0" anchor="t"/>
          <a:lstStyle/>
          <a:p>
            <a:pPr marL="0" indent="0" algn="l">
              <a:lnSpc>
                <a:spcPts val="2734"/>
              </a:lnSpc>
              <a:buNone/>
            </a:pPr>
            <a:r>
              <a:rPr lang="en-US" sz="2187" dirty="0">
                <a:solidFill>
                  <a:srgbClr val="F2F0F4"/>
                </a:solidFill>
                <a:latin typeface="Montserrat" pitchFamily="34" charset="0"/>
                <a:ea typeface="Montserrat" pitchFamily="34" charset="-122"/>
                <a:cs typeface="Montserrat" pitchFamily="34" charset="-120"/>
              </a:rPr>
              <a:t>Medicine</a:t>
            </a:r>
            <a:endParaRPr lang="en-US" sz="2187" dirty="0"/>
          </a:p>
        </p:txBody>
      </p:sp>
      <p:sp>
        <p:nvSpPr>
          <p:cNvPr id="13" name="Text 7"/>
          <p:cNvSpPr/>
          <p:nvPr/>
        </p:nvSpPr>
        <p:spPr>
          <a:xfrm>
            <a:off x="9296400" y="5237678"/>
            <a:ext cx="3296007" cy="1777008"/>
          </a:xfrm>
          <a:prstGeom prst="rect">
            <a:avLst/>
          </a:prstGeom>
          <a:noFill/>
          <a:ln/>
        </p:spPr>
        <p:txBody>
          <a:bodyPr wrap="square" rtlCol="0" anchor="t"/>
          <a:lstStyle/>
          <a:p>
            <a:pPr marL="0" indent="0" algn="l">
              <a:lnSpc>
                <a:spcPts val="2799"/>
              </a:lnSpc>
              <a:buNone/>
            </a:pPr>
            <a:r>
              <a:rPr lang="en-US" sz="1750" dirty="0">
                <a:solidFill>
                  <a:srgbClr val="DCD7E5"/>
                </a:solidFill>
                <a:latin typeface="Heebo" pitchFamily="34" charset="0"/>
                <a:ea typeface="Heebo" pitchFamily="34" charset="-122"/>
                <a:cs typeface="Heebo" pitchFamily="34" charset="-120"/>
              </a:rPr>
              <a:t>3D modeling technology helps doctors plan surgeries and diagnosis by creating accurate 3D models of patients' anatomy and organs.</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w="13811">
            <a:solidFill>
              <a:srgbClr val="FFFFFF">
                <a:alpha val="16000"/>
              </a:srgbClr>
            </a:solidFill>
            <a:prstDash val="solid"/>
          </a:ln>
        </p:spPr>
        <p:txBody>
          <a:bodyPr/>
          <a:lstStyle/>
          <a:p>
            <a:endParaRPr lang="en-US"/>
          </a:p>
        </p:txBody>
      </p:sp>
      <p:sp>
        <p:nvSpPr>
          <p:cNvPr id="4" name="Text 1"/>
          <p:cNvSpPr/>
          <p:nvPr/>
        </p:nvSpPr>
        <p:spPr>
          <a:xfrm>
            <a:off x="2037993" y="778788"/>
            <a:ext cx="8641080" cy="694373"/>
          </a:xfrm>
          <a:prstGeom prst="rect">
            <a:avLst/>
          </a:prstGeom>
          <a:noFill/>
          <a:ln/>
        </p:spPr>
        <p:txBody>
          <a:bodyPr wrap="none" rtlCol="0" anchor="t"/>
          <a:lstStyle/>
          <a:p>
            <a:pPr marL="0" indent="0">
              <a:lnSpc>
                <a:spcPts val="5468"/>
              </a:lnSpc>
              <a:buNone/>
            </a:pPr>
            <a:r>
              <a:rPr lang="en-US" sz="4374" dirty="0">
                <a:solidFill>
                  <a:srgbClr val="F2F0F4"/>
                </a:solidFill>
                <a:latin typeface="Montserrat" pitchFamily="34" charset="0"/>
                <a:ea typeface="Montserrat" pitchFamily="34" charset="-122"/>
                <a:cs typeface="Montserrat" pitchFamily="34" charset="-120"/>
              </a:rPr>
              <a:t>Process of Creating a 3D Model</a:t>
            </a:r>
            <a:endParaRPr lang="en-US" sz="4374" dirty="0"/>
          </a:p>
        </p:txBody>
      </p:sp>
      <p:sp>
        <p:nvSpPr>
          <p:cNvPr id="5" name="Shape 2"/>
          <p:cNvSpPr/>
          <p:nvPr/>
        </p:nvSpPr>
        <p:spPr>
          <a:xfrm>
            <a:off x="7293054" y="1917502"/>
            <a:ext cx="44410" cy="5533192"/>
          </a:xfrm>
          <a:prstGeom prst="rect">
            <a:avLst/>
          </a:prstGeom>
          <a:solidFill>
            <a:srgbClr val="481782"/>
          </a:solidFill>
          <a:ln/>
        </p:spPr>
        <p:txBody>
          <a:bodyPr/>
          <a:lstStyle/>
          <a:p>
            <a:endParaRPr lang="en-US"/>
          </a:p>
        </p:txBody>
      </p:sp>
      <p:sp>
        <p:nvSpPr>
          <p:cNvPr id="6" name="Shape 3"/>
          <p:cNvSpPr/>
          <p:nvPr/>
        </p:nvSpPr>
        <p:spPr>
          <a:xfrm>
            <a:off x="7565172" y="2318802"/>
            <a:ext cx="777597" cy="44410"/>
          </a:xfrm>
          <a:prstGeom prst="rect">
            <a:avLst/>
          </a:prstGeom>
          <a:solidFill>
            <a:srgbClr val="481782"/>
          </a:solidFill>
          <a:ln/>
        </p:spPr>
        <p:txBody>
          <a:bodyPr/>
          <a:lstStyle/>
          <a:p>
            <a:endParaRPr lang="en-US"/>
          </a:p>
        </p:txBody>
      </p:sp>
      <p:sp>
        <p:nvSpPr>
          <p:cNvPr id="7" name="Shape 4"/>
          <p:cNvSpPr/>
          <p:nvPr/>
        </p:nvSpPr>
        <p:spPr>
          <a:xfrm>
            <a:off x="7065228" y="2091095"/>
            <a:ext cx="499943" cy="499943"/>
          </a:xfrm>
          <a:prstGeom prst="roundRect">
            <a:avLst>
              <a:gd name="adj" fmla="val 20000"/>
            </a:avLst>
          </a:prstGeom>
          <a:solidFill>
            <a:srgbClr val="3C136D"/>
          </a:solidFill>
          <a:ln w="13811">
            <a:solidFill>
              <a:srgbClr val="481782"/>
            </a:solidFill>
            <a:prstDash val="solid"/>
          </a:ln>
        </p:spPr>
        <p:txBody>
          <a:bodyPr/>
          <a:lstStyle/>
          <a:p>
            <a:endParaRPr lang="en-US"/>
          </a:p>
        </p:txBody>
      </p:sp>
      <p:sp>
        <p:nvSpPr>
          <p:cNvPr id="8" name="Text 5"/>
          <p:cNvSpPr/>
          <p:nvPr/>
        </p:nvSpPr>
        <p:spPr>
          <a:xfrm>
            <a:off x="7254180" y="2132767"/>
            <a:ext cx="121920" cy="416481"/>
          </a:xfrm>
          <a:prstGeom prst="rect">
            <a:avLst/>
          </a:prstGeom>
          <a:noFill/>
          <a:ln/>
        </p:spPr>
        <p:txBody>
          <a:bodyPr wrap="none" rtlCol="0" anchor="t"/>
          <a:lstStyle/>
          <a:p>
            <a:pPr marL="0" indent="0" algn="ctr">
              <a:lnSpc>
                <a:spcPts val="3281"/>
              </a:lnSpc>
              <a:buNone/>
            </a:pPr>
            <a:r>
              <a:rPr lang="en-US" sz="2624" dirty="0">
                <a:solidFill>
                  <a:srgbClr val="DCD7E5"/>
                </a:solidFill>
                <a:latin typeface="Montserrat" pitchFamily="34" charset="0"/>
                <a:ea typeface="Montserrat" pitchFamily="34" charset="-122"/>
                <a:cs typeface="Montserrat" pitchFamily="34" charset="-120"/>
              </a:rPr>
              <a:t>1</a:t>
            </a:r>
            <a:endParaRPr lang="en-US" sz="2624" dirty="0"/>
          </a:p>
        </p:txBody>
      </p:sp>
      <p:sp>
        <p:nvSpPr>
          <p:cNvPr id="9" name="Text 6"/>
          <p:cNvSpPr/>
          <p:nvPr/>
        </p:nvSpPr>
        <p:spPr>
          <a:xfrm>
            <a:off x="8537258" y="2139672"/>
            <a:ext cx="2221944" cy="347186"/>
          </a:xfrm>
          <a:prstGeom prst="rect">
            <a:avLst/>
          </a:prstGeom>
          <a:noFill/>
          <a:ln/>
        </p:spPr>
        <p:txBody>
          <a:bodyPr wrap="none" rtlCol="0" anchor="t"/>
          <a:lstStyle/>
          <a:p>
            <a:pPr marL="0" indent="0" algn="l">
              <a:lnSpc>
                <a:spcPts val="2734"/>
              </a:lnSpc>
              <a:buNone/>
            </a:pPr>
            <a:r>
              <a:rPr lang="en-US" sz="2187" dirty="0">
                <a:solidFill>
                  <a:srgbClr val="DCD7E5"/>
                </a:solidFill>
                <a:latin typeface="Montserrat" pitchFamily="34" charset="0"/>
                <a:ea typeface="Montserrat" pitchFamily="34" charset="-122"/>
                <a:cs typeface="Montserrat" pitchFamily="34" charset="-120"/>
              </a:rPr>
              <a:t>Concept</a:t>
            </a:r>
            <a:endParaRPr lang="en-US" sz="2187" dirty="0"/>
          </a:p>
        </p:txBody>
      </p:sp>
      <p:sp>
        <p:nvSpPr>
          <p:cNvPr id="10" name="Text 7"/>
          <p:cNvSpPr/>
          <p:nvPr/>
        </p:nvSpPr>
        <p:spPr>
          <a:xfrm>
            <a:off x="8537258" y="2709029"/>
            <a:ext cx="4055150" cy="1066205"/>
          </a:xfrm>
          <a:prstGeom prst="rect">
            <a:avLst/>
          </a:prstGeom>
          <a:noFill/>
          <a:ln/>
        </p:spPr>
        <p:txBody>
          <a:bodyPr wrap="square" rtlCol="0" anchor="t"/>
          <a:lstStyle/>
          <a:p>
            <a:pPr marL="0" indent="0" algn="l">
              <a:lnSpc>
                <a:spcPts val="2799"/>
              </a:lnSpc>
              <a:buNone/>
            </a:pPr>
            <a:r>
              <a:rPr lang="en-US" sz="1750" dirty="0">
                <a:solidFill>
                  <a:srgbClr val="DCD7E5"/>
                </a:solidFill>
                <a:latin typeface="Heebo" pitchFamily="34" charset="0"/>
                <a:ea typeface="Heebo" pitchFamily="34" charset="-122"/>
                <a:cs typeface="Heebo" pitchFamily="34" charset="-120"/>
              </a:rPr>
              <a:t>Start with an idea or a design brief, and sketch some rough concepts before proceeding to 3D modeling.</a:t>
            </a:r>
            <a:endParaRPr lang="en-US" sz="1750" dirty="0"/>
          </a:p>
        </p:txBody>
      </p:sp>
      <p:sp>
        <p:nvSpPr>
          <p:cNvPr id="11" name="Shape 8"/>
          <p:cNvSpPr/>
          <p:nvPr/>
        </p:nvSpPr>
        <p:spPr>
          <a:xfrm>
            <a:off x="6287631" y="3429655"/>
            <a:ext cx="777597" cy="44410"/>
          </a:xfrm>
          <a:prstGeom prst="rect">
            <a:avLst/>
          </a:prstGeom>
          <a:solidFill>
            <a:srgbClr val="481782"/>
          </a:solidFill>
          <a:ln/>
        </p:spPr>
        <p:txBody>
          <a:bodyPr/>
          <a:lstStyle/>
          <a:p>
            <a:endParaRPr lang="en-US"/>
          </a:p>
        </p:txBody>
      </p:sp>
      <p:sp>
        <p:nvSpPr>
          <p:cNvPr id="12" name="Shape 9"/>
          <p:cNvSpPr/>
          <p:nvPr/>
        </p:nvSpPr>
        <p:spPr>
          <a:xfrm>
            <a:off x="7065228" y="3201948"/>
            <a:ext cx="499943" cy="499943"/>
          </a:xfrm>
          <a:prstGeom prst="roundRect">
            <a:avLst>
              <a:gd name="adj" fmla="val 20000"/>
            </a:avLst>
          </a:prstGeom>
          <a:solidFill>
            <a:srgbClr val="3C136D"/>
          </a:solidFill>
          <a:ln w="13811">
            <a:solidFill>
              <a:srgbClr val="481782"/>
            </a:solidFill>
            <a:prstDash val="solid"/>
          </a:ln>
        </p:spPr>
        <p:txBody>
          <a:bodyPr/>
          <a:lstStyle/>
          <a:p>
            <a:endParaRPr lang="en-US"/>
          </a:p>
        </p:txBody>
      </p:sp>
      <p:sp>
        <p:nvSpPr>
          <p:cNvPr id="13" name="Text 10"/>
          <p:cNvSpPr/>
          <p:nvPr/>
        </p:nvSpPr>
        <p:spPr>
          <a:xfrm>
            <a:off x="7219890" y="3243620"/>
            <a:ext cx="190500" cy="416481"/>
          </a:xfrm>
          <a:prstGeom prst="rect">
            <a:avLst/>
          </a:prstGeom>
          <a:noFill/>
          <a:ln/>
        </p:spPr>
        <p:txBody>
          <a:bodyPr wrap="none" rtlCol="0" anchor="t"/>
          <a:lstStyle/>
          <a:p>
            <a:pPr marL="0" indent="0" algn="ctr">
              <a:lnSpc>
                <a:spcPts val="3281"/>
              </a:lnSpc>
              <a:buNone/>
            </a:pPr>
            <a:r>
              <a:rPr lang="en-US" sz="2624" dirty="0">
                <a:solidFill>
                  <a:srgbClr val="DCD7E5"/>
                </a:solidFill>
                <a:latin typeface="Montserrat" pitchFamily="34" charset="0"/>
                <a:ea typeface="Montserrat" pitchFamily="34" charset="-122"/>
                <a:cs typeface="Montserrat" pitchFamily="34" charset="-120"/>
              </a:rPr>
              <a:t>2</a:t>
            </a:r>
            <a:endParaRPr lang="en-US" sz="2624" dirty="0"/>
          </a:p>
        </p:txBody>
      </p:sp>
      <p:sp>
        <p:nvSpPr>
          <p:cNvPr id="14" name="Text 11"/>
          <p:cNvSpPr/>
          <p:nvPr/>
        </p:nvSpPr>
        <p:spPr>
          <a:xfrm>
            <a:off x="3871198" y="3250525"/>
            <a:ext cx="2221944" cy="347186"/>
          </a:xfrm>
          <a:prstGeom prst="rect">
            <a:avLst/>
          </a:prstGeom>
          <a:noFill/>
          <a:ln/>
        </p:spPr>
        <p:txBody>
          <a:bodyPr wrap="none" rtlCol="0" anchor="t"/>
          <a:lstStyle/>
          <a:p>
            <a:pPr marL="0" indent="0" algn="r">
              <a:lnSpc>
                <a:spcPts val="2734"/>
              </a:lnSpc>
              <a:buNone/>
            </a:pPr>
            <a:r>
              <a:rPr lang="en-US" sz="2187" dirty="0">
                <a:solidFill>
                  <a:srgbClr val="DCD7E5"/>
                </a:solidFill>
                <a:latin typeface="Montserrat" pitchFamily="34" charset="0"/>
                <a:ea typeface="Montserrat" pitchFamily="34" charset="-122"/>
                <a:cs typeface="Montserrat" pitchFamily="34" charset="-120"/>
              </a:rPr>
              <a:t>Modeling</a:t>
            </a:r>
            <a:endParaRPr lang="en-US" sz="2187" dirty="0"/>
          </a:p>
        </p:txBody>
      </p:sp>
      <p:sp>
        <p:nvSpPr>
          <p:cNvPr id="15" name="Text 12"/>
          <p:cNvSpPr/>
          <p:nvPr/>
        </p:nvSpPr>
        <p:spPr>
          <a:xfrm>
            <a:off x="2037993" y="3819882"/>
            <a:ext cx="4055150" cy="1066205"/>
          </a:xfrm>
          <a:prstGeom prst="rect">
            <a:avLst/>
          </a:prstGeom>
          <a:noFill/>
          <a:ln/>
        </p:spPr>
        <p:txBody>
          <a:bodyPr wrap="square" rtlCol="0" anchor="t"/>
          <a:lstStyle/>
          <a:p>
            <a:pPr marL="0" indent="0" algn="r">
              <a:lnSpc>
                <a:spcPts val="2799"/>
              </a:lnSpc>
              <a:buNone/>
            </a:pPr>
            <a:r>
              <a:rPr lang="en-US" sz="1750" dirty="0">
                <a:solidFill>
                  <a:srgbClr val="DCD7E5"/>
                </a:solidFill>
                <a:latin typeface="Heebo" pitchFamily="34" charset="0"/>
                <a:ea typeface="Heebo" pitchFamily="34" charset="-122"/>
                <a:cs typeface="Heebo" pitchFamily="34" charset="-120"/>
              </a:rPr>
              <a:t>Use 3D modeling software to create the basic structure of the object and add details, textures, and colors.</a:t>
            </a:r>
            <a:endParaRPr lang="en-US" sz="1750" dirty="0"/>
          </a:p>
        </p:txBody>
      </p:sp>
      <p:sp>
        <p:nvSpPr>
          <p:cNvPr id="16" name="Shape 13"/>
          <p:cNvSpPr/>
          <p:nvPr/>
        </p:nvSpPr>
        <p:spPr>
          <a:xfrm>
            <a:off x="7565172" y="4620875"/>
            <a:ext cx="777597" cy="44410"/>
          </a:xfrm>
          <a:prstGeom prst="rect">
            <a:avLst/>
          </a:prstGeom>
          <a:solidFill>
            <a:srgbClr val="481782"/>
          </a:solidFill>
          <a:ln/>
        </p:spPr>
        <p:txBody>
          <a:bodyPr/>
          <a:lstStyle/>
          <a:p>
            <a:endParaRPr lang="en-US"/>
          </a:p>
        </p:txBody>
      </p:sp>
      <p:sp>
        <p:nvSpPr>
          <p:cNvPr id="17" name="Shape 14"/>
          <p:cNvSpPr/>
          <p:nvPr/>
        </p:nvSpPr>
        <p:spPr>
          <a:xfrm>
            <a:off x="7065228" y="4393168"/>
            <a:ext cx="499943" cy="499943"/>
          </a:xfrm>
          <a:prstGeom prst="roundRect">
            <a:avLst>
              <a:gd name="adj" fmla="val 20000"/>
            </a:avLst>
          </a:prstGeom>
          <a:solidFill>
            <a:srgbClr val="3C136D"/>
          </a:solidFill>
          <a:ln w="13811">
            <a:solidFill>
              <a:srgbClr val="481782"/>
            </a:solidFill>
            <a:prstDash val="solid"/>
          </a:ln>
        </p:spPr>
        <p:txBody>
          <a:bodyPr/>
          <a:lstStyle/>
          <a:p>
            <a:endParaRPr lang="en-US"/>
          </a:p>
        </p:txBody>
      </p:sp>
      <p:sp>
        <p:nvSpPr>
          <p:cNvPr id="18" name="Text 15"/>
          <p:cNvSpPr/>
          <p:nvPr/>
        </p:nvSpPr>
        <p:spPr>
          <a:xfrm>
            <a:off x="7219890" y="4434840"/>
            <a:ext cx="190500" cy="416481"/>
          </a:xfrm>
          <a:prstGeom prst="rect">
            <a:avLst/>
          </a:prstGeom>
          <a:noFill/>
          <a:ln/>
        </p:spPr>
        <p:txBody>
          <a:bodyPr wrap="none" rtlCol="0" anchor="t"/>
          <a:lstStyle/>
          <a:p>
            <a:pPr marL="0" indent="0" algn="ctr">
              <a:lnSpc>
                <a:spcPts val="3281"/>
              </a:lnSpc>
              <a:buNone/>
            </a:pPr>
            <a:r>
              <a:rPr lang="en-US" sz="2624" dirty="0">
                <a:solidFill>
                  <a:srgbClr val="DCD7E5"/>
                </a:solidFill>
                <a:latin typeface="Montserrat" pitchFamily="34" charset="0"/>
                <a:ea typeface="Montserrat" pitchFamily="34" charset="-122"/>
                <a:cs typeface="Montserrat" pitchFamily="34" charset="-120"/>
              </a:rPr>
              <a:t>3</a:t>
            </a:r>
            <a:endParaRPr lang="en-US" sz="2624" dirty="0"/>
          </a:p>
        </p:txBody>
      </p:sp>
      <p:sp>
        <p:nvSpPr>
          <p:cNvPr id="19" name="Text 16"/>
          <p:cNvSpPr/>
          <p:nvPr/>
        </p:nvSpPr>
        <p:spPr>
          <a:xfrm>
            <a:off x="8537258" y="4441746"/>
            <a:ext cx="2221944" cy="347186"/>
          </a:xfrm>
          <a:prstGeom prst="rect">
            <a:avLst/>
          </a:prstGeom>
          <a:noFill/>
          <a:ln/>
        </p:spPr>
        <p:txBody>
          <a:bodyPr wrap="none" rtlCol="0" anchor="t"/>
          <a:lstStyle/>
          <a:p>
            <a:pPr marL="0" indent="0" algn="l">
              <a:lnSpc>
                <a:spcPts val="2734"/>
              </a:lnSpc>
              <a:buNone/>
            </a:pPr>
            <a:r>
              <a:rPr lang="en-US" sz="2187" dirty="0">
                <a:solidFill>
                  <a:srgbClr val="DCD7E5"/>
                </a:solidFill>
                <a:latin typeface="Montserrat" pitchFamily="34" charset="0"/>
                <a:ea typeface="Montserrat" pitchFamily="34" charset="-122"/>
                <a:cs typeface="Montserrat" pitchFamily="34" charset="-120"/>
              </a:rPr>
              <a:t>Refinement</a:t>
            </a:r>
            <a:endParaRPr lang="en-US" sz="2187" dirty="0"/>
          </a:p>
        </p:txBody>
      </p:sp>
      <p:sp>
        <p:nvSpPr>
          <p:cNvPr id="20" name="Text 17"/>
          <p:cNvSpPr/>
          <p:nvPr/>
        </p:nvSpPr>
        <p:spPr>
          <a:xfrm>
            <a:off x="8537258" y="5011103"/>
            <a:ext cx="4055150" cy="1066205"/>
          </a:xfrm>
          <a:prstGeom prst="rect">
            <a:avLst/>
          </a:prstGeom>
          <a:noFill/>
          <a:ln/>
        </p:spPr>
        <p:txBody>
          <a:bodyPr wrap="square" rtlCol="0" anchor="t"/>
          <a:lstStyle/>
          <a:p>
            <a:pPr marL="0" indent="0" algn="l">
              <a:lnSpc>
                <a:spcPts val="2799"/>
              </a:lnSpc>
              <a:buNone/>
            </a:pPr>
            <a:r>
              <a:rPr lang="en-US" sz="1750" dirty="0">
                <a:solidFill>
                  <a:srgbClr val="DCD7E5"/>
                </a:solidFill>
                <a:latin typeface="Heebo" pitchFamily="34" charset="0"/>
                <a:ea typeface="Heebo" pitchFamily="34" charset="-122"/>
                <a:cs typeface="Heebo" pitchFamily="34" charset="-120"/>
              </a:rPr>
              <a:t>Refine the model by removing imperfections, optimizing details, and adding finishing touches.</a:t>
            </a:r>
            <a:endParaRPr lang="en-US" sz="1750" dirty="0"/>
          </a:p>
        </p:txBody>
      </p:sp>
      <p:sp>
        <p:nvSpPr>
          <p:cNvPr id="21" name="Shape 18"/>
          <p:cNvSpPr/>
          <p:nvPr/>
        </p:nvSpPr>
        <p:spPr>
          <a:xfrm>
            <a:off x="6287631" y="5771971"/>
            <a:ext cx="777597" cy="44410"/>
          </a:xfrm>
          <a:prstGeom prst="rect">
            <a:avLst/>
          </a:prstGeom>
          <a:solidFill>
            <a:srgbClr val="481782"/>
          </a:solidFill>
          <a:ln/>
        </p:spPr>
        <p:txBody>
          <a:bodyPr/>
          <a:lstStyle/>
          <a:p>
            <a:endParaRPr lang="en-US"/>
          </a:p>
        </p:txBody>
      </p:sp>
      <p:sp>
        <p:nvSpPr>
          <p:cNvPr id="22" name="Shape 19"/>
          <p:cNvSpPr/>
          <p:nvPr/>
        </p:nvSpPr>
        <p:spPr>
          <a:xfrm>
            <a:off x="7065228" y="5544264"/>
            <a:ext cx="499943" cy="499943"/>
          </a:xfrm>
          <a:prstGeom prst="roundRect">
            <a:avLst>
              <a:gd name="adj" fmla="val 20000"/>
            </a:avLst>
          </a:prstGeom>
          <a:solidFill>
            <a:srgbClr val="3C136D"/>
          </a:solidFill>
          <a:ln w="13811">
            <a:solidFill>
              <a:srgbClr val="481782"/>
            </a:solidFill>
            <a:prstDash val="solid"/>
          </a:ln>
        </p:spPr>
        <p:txBody>
          <a:bodyPr/>
          <a:lstStyle/>
          <a:p>
            <a:endParaRPr lang="en-US"/>
          </a:p>
        </p:txBody>
      </p:sp>
      <p:sp>
        <p:nvSpPr>
          <p:cNvPr id="23" name="Text 20"/>
          <p:cNvSpPr/>
          <p:nvPr/>
        </p:nvSpPr>
        <p:spPr>
          <a:xfrm>
            <a:off x="7204650" y="5585936"/>
            <a:ext cx="220980" cy="416481"/>
          </a:xfrm>
          <a:prstGeom prst="rect">
            <a:avLst/>
          </a:prstGeom>
          <a:noFill/>
          <a:ln/>
        </p:spPr>
        <p:txBody>
          <a:bodyPr wrap="none" rtlCol="0" anchor="t"/>
          <a:lstStyle/>
          <a:p>
            <a:pPr marL="0" indent="0" algn="ctr">
              <a:lnSpc>
                <a:spcPts val="3281"/>
              </a:lnSpc>
              <a:buNone/>
            </a:pPr>
            <a:r>
              <a:rPr lang="en-US" sz="2624" dirty="0">
                <a:solidFill>
                  <a:srgbClr val="DCD7E5"/>
                </a:solidFill>
                <a:latin typeface="Montserrat" pitchFamily="34" charset="0"/>
                <a:ea typeface="Montserrat" pitchFamily="34" charset="-122"/>
                <a:cs typeface="Montserrat" pitchFamily="34" charset="-120"/>
              </a:rPr>
              <a:t>4</a:t>
            </a:r>
            <a:endParaRPr lang="en-US" sz="2624" dirty="0"/>
          </a:p>
        </p:txBody>
      </p:sp>
      <p:sp>
        <p:nvSpPr>
          <p:cNvPr id="24" name="Text 21"/>
          <p:cNvSpPr/>
          <p:nvPr/>
        </p:nvSpPr>
        <p:spPr>
          <a:xfrm>
            <a:off x="3871198" y="5592842"/>
            <a:ext cx="2221944" cy="347186"/>
          </a:xfrm>
          <a:prstGeom prst="rect">
            <a:avLst/>
          </a:prstGeom>
          <a:noFill/>
          <a:ln/>
        </p:spPr>
        <p:txBody>
          <a:bodyPr wrap="none" rtlCol="0" anchor="t"/>
          <a:lstStyle/>
          <a:p>
            <a:pPr marL="0" indent="0" algn="r">
              <a:lnSpc>
                <a:spcPts val="2734"/>
              </a:lnSpc>
              <a:buNone/>
            </a:pPr>
            <a:r>
              <a:rPr lang="en-US" sz="2187" dirty="0">
                <a:solidFill>
                  <a:srgbClr val="DCD7E5"/>
                </a:solidFill>
                <a:latin typeface="Montserrat" pitchFamily="34" charset="0"/>
                <a:ea typeface="Montserrat" pitchFamily="34" charset="-122"/>
                <a:cs typeface="Montserrat" pitchFamily="34" charset="-120"/>
              </a:rPr>
              <a:t>Delivery</a:t>
            </a:r>
            <a:endParaRPr lang="en-US" sz="2187" dirty="0"/>
          </a:p>
        </p:txBody>
      </p:sp>
      <p:sp>
        <p:nvSpPr>
          <p:cNvPr id="25" name="Text 22"/>
          <p:cNvSpPr/>
          <p:nvPr/>
        </p:nvSpPr>
        <p:spPr>
          <a:xfrm>
            <a:off x="2037993" y="6162199"/>
            <a:ext cx="4055150" cy="1066205"/>
          </a:xfrm>
          <a:prstGeom prst="rect">
            <a:avLst/>
          </a:prstGeom>
          <a:noFill/>
          <a:ln/>
        </p:spPr>
        <p:txBody>
          <a:bodyPr wrap="square" rtlCol="0" anchor="t"/>
          <a:lstStyle/>
          <a:p>
            <a:pPr marL="0" indent="0" algn="r">
              <a:lnSpc>
                <a:spcPts val="2799"/>
              </a:lnSpc>
              <a:buNone/>
            </a:pPr>
            <a:r>
              <a:rPr lang="en-US" sz="1750" dirty="0">
                <a:solidFill>
                  <a:srgbClr val="DCD7E5"/>
                </a:solidFill>
                <a:latin typeface="Heebo" pitchFamily="34" charset="0"/>
                <a:ea typeface="Heebo" pitchFamily="34" charset="-122"/>
                <a:cs typeface="Heebo" pitchFamily="34" charset="-120"/>
              </a:rPr>
              <a:t>Export and share the final 3D model with others, or use it for manufacturing, prototyping, or visualization.</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w="13811">
            <a:solidFill>
              <a:srgbClr val="FFFFFF">
                <a:alpha val="16000"/>
              </a:srgbClr>
            </a:solidFill>
            <a:prstDash val="solid"/>
          </a:ln>
        </p:spPr>
        <p:txBody>
          <a:bodyPr/>
          <a:lstStyle/>
          <a:p>
            <a:endParaRPr lang="en-US"/>
          </a:p>
        </p:txBody>
      </p:sp>
      <p:sp>
        <p:nvSpPr>
          <p:cNvPr id="4" name="Text 1"/>
          <p:cNvSpPr/>
          <p:nvPr/>
        </p:nvSpPr>
        <p:spPr>
          <a:xfrm>
            <a:off x="833199" y="905947"/>
            <a:ext cx="8595360" cy="694373"/>
          </a:xfrm>
          <a:prstGeom prst="rect">
            <a:avLst/>
          </a:prstGeom>
          <a:noFill/>
          <a:ln/>
        </p:spPr>
        <p:txBody>
          <a:bodyPr wrap="none" rtlCol="0" anchor="t"/>
          <a:lstStyle/>
          <a:p>
            <a:pPr marL="0" indent="0">
              <a:lnSpc>
                <a:spcPts val="5468"/>
              </a:lnSpc>
              <a:buNone/>
            </a:pPr>
            <a:r>
              <a:rPr lang="en-US" sz="4374" dirty="0">
                <a:solidFill>
                  <a:srgbClr val="F2F0F4"/>
                </a:solidFill>
                <a:latin typeface="Montserrat" pitchFamily="34" charset="0"/>
                <a:ea typeface="Montserrat" pitchFamily="34" charset="-122"/>
                <a:cs typeface="Montserrat" pitchFamily="34" charset="-120"/>
              </a:rPr>
              <a:t>Types of 3D Modeling Software</a:t>
            </a:r>
            <a:endParaRPr lang="en-US" sz="4374" dirty="0"/>
          </a:p>
        </p:txBody>
      </p:sp>
      <p:sp>
        <p:nvSpPr>
          <p:cNvPr id="5" name="Shape 2"/>
          <p:cNvSpPr/>
          <p:nvPr/>
        </p:nvSpPr>
        <p:spPr>
          <a:xfrm>
            <a:off x="833199" y="2107168"/>
            <a:ext cx="499943" cy="499943"/>
          </a:xfrm>
          <a:prstGeom prst="roundRect">
            <a:avLst>
              <a:gd name="adj" fmla="val 20000"/>
            </a:avLst>
          </a:prstGeom>
          <a:solidFill>
            <a:srgbClr val="3C136D"/>
          </a:solidFill>
          <a:ln w="13811">
            <a:solidFill>
              <a:srgbClr val="481782"/>
            </a:solidFill>
            <a:prstDash val="solid"/>
          </a:ln>
        </p:spPr>
        <p:txBody>
          <a:bodyPr/>
          <a:lstStyle/>
          <a:p>
            <a:endParaRPr lang="en-US"/>
          </a:p>
        </p:txBody>
      </p:sp>
      <p:sp>
        <p:nvSpPr>
          <p:cNvPr id="6" name="Text 3"/>
          <p:cNvSpPr/>
          <p:nvPr/>
        </p:nvSpPr>
        <p:spPr>
          <a:xfrm>
            <a:off x="1022152" y="2148840"/>
            <a:ext cx="121920" cy="416481"/>
          </a:xfrm>
          <a:prstGeom prst="rect">
            <a:avLst/>
          </a:prstGeom>
          <a:noFill/>
          <a:ln/>
        </p:spPr>
        <p:txBody>
          <a:bodyPr wrap="none" rtlCol="0" anchor="t"/>
          <a:lstStyle/>
          <a:p>
            <a:pPr marL="0" indent="0" algn="ctr">
              <a:lnSpc>
                <a:spcPts val="3281"/>
              </a:lnSpc>
              <a:buNone/>
            </a:pPr>
            <a:r>
              <a:rPr lang="en-US" sz="2624" dirty="0">
                <a:solidFill>
                  <a:srgbClr val="DCD7E5"/>
                </a:solidFill>
                <a:latin typeface="Montserrat" pitchFamily="34" charset="0"/>
                <a:ea typeface="Montserrat" pitchFamily="34" charset="-122"/>
                <a:cs typeface="Montserrat" pitchFamily="34" charset="-120"/>
              </a:rPr>
              <a:t>1</a:t>
            </a:r>
            <a:endParaRPr lang="en-US" sz="2624" dirty="0"/>
          </a:p>
        </p:txBody>
      </p:sp>
      <p:sp>
        <p:nvSpPr>
          <p:cNvPr id="7" name="Text 4"/>
          <p:cNvSpPr/>
          <p:nvPr/>
        </p:nvSpPr>
        <p:spPr>
          <a:xfrm>
            <a:off x="1555313" y="2183487"/>
            <a:ext cx="2964180" cy="347186"/>
          </a:xfrm>
          <a:prstGeom prst="rect">
            <a:avLst/>
          </a:prstGeom>
          <a:noFill/>
          <a:ln/>
        </p:spPr>
        <p:txBody>
          <a:bodyPr wrap="none" rtlCol="0" anchor="t"/>
          <a:lstStyle/>
          <a:p>
            <a:pPr marL="0" indent="0">
              <a:lnSpc>
                <a:spcPts val="2734"/>
              </a:lnSpc>
              <a:buNone/>
            </a:pPr>
            <a:r>
              <a:rPr lang="en-US" sz="2187" dirty="0">
                <a:solidFill>
                  <a:srgbClr val="DCD7E5"/>
                </a:solidFill>
                <a:latin typeface="Montserrat" pitchFamily="34" charset="0"/>
                <a:ea typeface="Montserrat" pitchFamily="34" charset="-122"/>
                <a:cs typeface="Montserrat" pitchFamily="34" charset="-120"/>
              </a:rPr>
              <a:t>Parametric Modeling</a:t>
            </a:r>
            <a:endParaRPr lang="en-US" sz="2187" dirty="0"/>
          </a:p>
        </p:txBody>
      </p:sp>
      <p:sp>
        <p:nvSpPr>
          <p:cNvPr id="8" name="Text 5"/>
          <p:cNvSpPr/>
          <p:nvPr/>
        </p:nvSpPr>
        <p:spPr>
          <a:xfrm>
            <a:off x="1555313" y="2752844"/>
            <a:ext cx="8584287" cy="710803"/>
          </a:xfrm>
          <a:prstGeom prst="rect">
            <a:avLst/>
          </a:prstGeom>
          <a:noFill/>
          <a:ln/>
        </p:spPr>
        <p:txBody>
          <a:bodyPr wrap="squar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This type of modeling is based on parameters that define the object's shape, size, and dimensions. Examples include SolidWorks, Autodesk Inventor, and CATIA.</a:t>
            </a:r>
            <a:endParaRPr lang="en-US" sz="1750" dirty="0"/>
          </a:p>
        </p:txBody>
      </p:sp>
      <p:sp>
        <p:nvSpPr>
          <p:cNvPr id="9" name="Shape 6"/>
          <p:cNvSpPr/>
          <p:nvPr/>
        </p:nvSpPr>
        <p:spPr>
          <a:xfrm>
            <a:off x="833199" y="3859411"/>
            <a:ext cx="499943" cy="499943"/>
          </a:xfrm>
          <a:prstGeom prst="roundRect">
            <a:avLst>
              <a:gd name="adj" fmla="val 20000"/>
            </a:avLst>
          </a:prstGeom>
          <a:solidFill>
            <a:srgbClr val="3C136D"/>
          </a:solidFill>
          <a:ln w="13811">
            <a:solidFill>
              <a:srgbClr val="481782"/>
            </a:solidFill>
            <a:prstDash val="solid"/>
          </a:ln>
        </p:spPr>
        <p:txBody>
          <a:bodyPr/>
          <a:lstStyle/>
          <a:p>
            <a:endParaRPr lang="en-US"/>
          </a:p>
        </p:txBody>
      </p:sp>
      <p:sp>
        <p:nvSpPr>
          <p:cNvPr id="10" name="Text 7"/>
          <p:cNvSpPr/>
          <p:nvPr/>
        </p:nvSpPr>
        <p:spPr>
          <a:xfrm>
            <a:off x="987862" y="3901083"/>
            <a:ext cx="190500" cy="416481"/>
          </a:xfrm>
          <a:prstGeom prst="rect">
            <a:avLst/>
          </a:prstGeom>
          <a:noFill/>
          <a:ln/>
        </p:spPr>
        <p:txBody>
          <a:bodyPr wrap="none" rtlCol="0" anchor="t"/>
          <a:lstStyle/>
          <a:p>
            <a:pPr marL="0" indent="0" algn="ctr">
              <a:lnSpc>
                <a:spcPts val="3281"/>
              </a:lnSpc>
              <a:buNone/>
            </a:pPr>
            <a:r>
              <a:rPr lang="en-US" sz="2624" dirty="0">
                <a:solidFill>
                  <a:srgbClr val="DCD7E5"/>
                </a:solidFill>
                <a:latin typeface="Montserrat" pitchFamily="34" charset="0"/>
                <a:ea typeface="Montserrat" pitchFamily="34" charset="-122"/>
                <a:cs typeface="Montserrat" pitchFamily="34" charset="-120"/>
              </a:rPr>
              <a:t>2</a:t>
            </a:r>
            <a:endParaRPr lang="en-US" sz="2624" dirty="0"/>
          </a:p>
        </p:txBody>
      </p:sp>
      <p:sp>
        <p:nvSpPr>
          <p:cNvPr id="11" name="Text 8"/>
          <p:cNvSpPr/>
          <p:nvPr/>
        </p:nvSpPr>
        <p:spPr>
          <a:xfrm>
            <a:off x="1555313" y="3935730"/>
            <a:ext cx="2221944" cy="347186"/>
          </a:xfrm>
          <a:prstGeom prst="rect">
            <a:avLst/>
          </a:prstGeom>
          <a:noFill/>
          <a:ln/>
        </p:spPr>
        <p:txBody>
          <a:bodyPr wrap="none" rtlCol="0" anchor="t"/>
          <a:lstStyle/>
          <a:p>
            <a:pPr marL="0" indent="0">
              <a:lnSpc>
                <a:spcPts val="2734"/>
              </a:lnSpc>
              <a:buNone/>
            </a:pPr>
            <a:r>
              <a:rPr lang="en-US" sz="2187" dirty="0">
                <a:solidFill>
                  <a:srgbClr val="DCD7E5"/>
                </a:solidFill>
                <a:latin typeface="Montserrat" pitchFamily="34" charset="0"/>
                <a:ea typeface="Montserrat" pitchFamily="34" charset="-122"/>
                <a:cs typeface="Montserrat" pitchFamily="34" charset="-120"/>
              </a:rPr>
              <a:t>Sculpting</a:t>
            </a:r>
            <a:endParaRPr lang="en-US" sz="2187" dirty="0"/>
          </a:p>
        </p:txBody>
      </p:sp>
      <p:sp>
        <p:nvSpPr>
          <p:cNvPr id="12" name="Text 9"/>
          <p:cNvSpPr/>
          <p:nvPr/>
        </p:nvSpPr>
        <p:spPr>
          <a:xfrm>
            <a:off x="1555313" y="4505087"/>
            <a:ext cx="8584287" cy="1066205"/>
          </a:xfrm>
          <a:prstGeom prst="rect">
            <a:avLst/>
          </a:prstGeom>
          <a:noFill/>
          <a:ln/>
        </p:spPr>
        <p:txBody>
          <a:bodyPr wrap="squar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Sculpting software offers artists the freedom to create complex organic shapes using tools similar to traditional sculpting techniques. Examples include ZBrush, Sculptris, and Mudbox.</a:t>
            </a:r>
            <a:endParaRPr lang="en-US" sz="1750" dirty="0"/>
          </a:p>
        </p:txBody>
      </p:sp>
      <p:sp>
        <p:nvSpPr>
          <p:cNvPr id="13" name="Shape 10"/>
          <p:cNvSpPr/>
          <p:nvPr/>
        </p:nvSpPr>
        <p:spPr>
          <a:xfrm>
            <a:off x="833199" y="5967055"/>
            <a:ext cx="499943" cy="499943"/>
          </a:xfrm>
          <a:prstGeom prst="roundRect">
            <a:avLst>
              <a:gd name="adj" fmla="val 20000"/>
            </a:avLst>
          </a:prstGeom>
          <a:solidFill>
            <a:srgbClr val="3C136D"/>
          </a:solidFill>
          <a:ln w="13811">
            <a:solidFill>
              <a:srgbClr val="481782"/>
            </a:solidFill>
            <a:prstDash val="solid"/>
          </a:ln>
        </p:spPr>
        <p:txBody>
          <a:bodyPr/>
          <a:lstStyle/>
          <a:p>
            <a:endParaRPr lang="en-US"/>
          </a:p>
        </p:txBody>
      </p:sp>
      <p:sp>
        <p:nvSpPr>
          <p:cNvPr id="14" name="Text 11"/>
          <p:cNvSpPr/>
          <p:nvPr/>
        </p:nvSpPr>
        <p:spPr>
          <a:xfrm>
            <a:off x="987862" y="6008727"/>
            <a:ext cx="190500" cy="416481"/>
          </a:xfrm>
          <a:prstGeom prst="rect">
            <a:avLst/>
          </a:prstGeom>
          <a:noFill/>
          <a:ln/>
        </p:spPr>
        <p:txBody>
          <a:bodyPr wrap="none" rtlCol="0" anchor="t"/>
          <a:lstStyle/>
          <a:p>
            <a:pPr marL="0" indent="0" algn="ctr">
              <a:lnSpc>
                <a:spcPts val="3281"/>
              </a:lnSpc>
              <a:buNone/>
            </a:pPr>
            <a:r>
              <a:rPr lang="en-US" sz="2624" dirty="0">
                <a:solidFill>
                  <a:srgbClr val="DCD7E5"/>
                </a:solidFill>
                <a:latin typeface="Montserrat" pitchFamily="34" charset="0"/>
                <a:ea typeface="Montserrat" pitchFamily="34" charset="-122"/>
                <a:cs typeface="Montserrat" pitchFamily="34" charset="-120"/>
              </a:rPr>
              <a:t>3</a:t>
            </a:r>
            <a:endParaRPr lang="en-US" sz="2624" dirty="0"/>
          </a:p>
        </p:txBody>
      </p:sp>
      <p:sp>
        <p:nvSpPr>
          <p:cNvPr id="15" name="Text 12"/>
          <p:cNvSpPr/>
          <p:nvPr/>
        </p:nvSpPr>
        <p:spPr>
          <a:xfrm>
            <a:off x="1555313" y="6043374"/>
            <a:ext cx="2221944" cy="347186"/>
          </a:xfrm>
          <a:prstGeom prst="rect">
            <a:avLst/>
          </a:prstGeom>
          <a:noFill/>
          <a:ln/>
        </p:spPr>
        <p:txBody>
          <a:bodyPr wrap="none" rtlCol="0" anchor="t"/>
          <a:lstStyle/>
          <a:p>
            <a:pPr marL="0" indent="0">
              <a:lnSpc>
                <a:spcPts val="2734"/>
              </a:lnSpc>
              <a:buNone/>
            </a:pPr>
            <a:r>
              <a:rPr lang="en-US" sz="2187" dirty="0">
                <a:solidFill>
                  <a:srgbClr val="DCD7E5"/>
                </a:solidFill>
                <a:latin typeface="Montserrat" pitchFamily="34" charset="0"/>
                <a:ea typeface="Montserrat" pitchFamily="34" charset="-122"/>
                <a:cs typeface="Montserrat" pitchFamily="34" charset="-120"/>
              </a:rPr>
              <a:t>Rendering</a:t>
            </a:r>
            <a:endParaRPr lang="en-US" sz="2187" dirty="0"/>
          </a:p>
        </p:txBody>
      </p:sp>
      <p:sp>
        <p:nvSpPr>
          <p:cNvPr id="16" name="Text 13"/>
          <p:cNvSpPr/>
          <p:nvPr/>
        </p:nvSpPr>
        <p:spPr>
          <a:xfrm>
            <a:off x="1555313" y="6612731"/>
            <a:ext cx="8584287" cy="710803"/>
          </a:xfrm>
          <a:prstGeom prst="rect">
            <a:avLst/>
          </a:prstGeom>
          <a:noFill/>
          <a:ln/>
        </p:spPr>
        <p:txBody>
          <a:bodyPr wrap="squar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Rendering software focuses on creating photorealistic, high-quality images and videos of 3D models. Examples include V-Ray, Blender, and KeyShot.</a:t>
            </a:r>
            <a:endParaRPr lang="en-US" sz="1750" dirty="0"/>
          </a:p>
        </p:txBody>
      </p:sp>
      <p:pic>
        <p:nvPicPr>
          <p:cNvPr id="17" name="Image 1" descr="preencoded.png"/>
          <p:cNvPicPr>
            <a:picLocks noChangeAspect="1"/>
          </p:cNvPicPr>
          <p:nvPr/>
        </p:nvPicPr>
        <p:blipFill>
          <a:blip r:embed="rId4"/>
          <a:stretch>
            <a:fillRect/>
          </a:stretch>
        </p:blipFill>
        <p:spPr>
          <a:xfrm>
            <a:off x="10972800" y="0"/>
            <a:ext cx="3657600" cy="822960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10758"/>
            <a:ext cx="14630400" cy="8229600"/>
          </a:xfrm>
          <a:prstGeom prst="rect">
            <a:avLst/>
          </a:prstGeom>
          <a:solidFill>
            <a:srgbClr val="0D0A2C">
              <a:alpha val="75000"/>
            </a:srgbClr>
          </a:solidFill>
          <a:ln w="13811">
            <a:solidFill>
              <a:srgbClr val="FFFFFF">
                <a:alpha val="16000"/>
              </a:srgbClr>
            </a:solidFill>
            <a:prstDash val="solid"/>
          </a:ln>
        </p:spPr>
        <p:txBody>
          <a:bodyPr/>
          <a:lstStyle/>
          <a:p>
            <a:endParaRPr lang="en-US" dirty="0"/>
          </a:p>
        </p:txBody>
      </p:sp>
      <p:sp>
        <p:nvSpPr>
          <p:cNvPr id="4" name="Text 1"/>
          <p:cNvSpPr/>
          <p:nvPr/>
        </p:nvSpPr>
        <p:spPr>
          <a:xfrm>
            <a:off x="1423674" y="619286"/>
            <a:ext cx="4443889" cy="694373"/>
          </a:xfrm>
          <a:prstGeom prst="rect">
            <a:avLst/>
          </a:prstGeom>
          <a:noFill/>
          <a:ln/>
        </p:spPr>
        <p:txBody>
          <a:bodyPr wrap="none" rtlCol="0" anchor="t"/>
          <a:lstStyle/>
          <a:p>
            <a:pPr marL="0" indent="0">
              <a:lnSpc>
                <a:spcPts val="5468"/>
              </a:lnSpc>
              <a:buNone/>
            </a:pPr>
            <a:r>
              <a:rPr lang="en-US" sz="4800" dirty="0">
                <a:solidFill>
                  <a:schemeClr val="bg1"/>
                </a:solidFill>
              </a:rPr>
              <a:t>Requirements:</a:t>
            </a:r>
          </a:p>
        </p:txBody>
      </p:sp>
      <p:sp>
        <p:nvSpPr>
          <p:cNvPr id="5" name="Text 2"/>
          <p:cNvSpPr/>
          <p:nvPr/>
        </p:nvSpPr>
        <p:spPr>
          <a:xfrm>
            <a:off x="1520635" y="2277189"/>
            <a:ext cx="10554414" cy="1066205"/>
          </a:xfrm>
          <a:prstGeom prst="rect">
            <a:avLst/>
          </a:prstGeom>
          <a:noFill/>
          <a:ln/>
        </p:spPr>
        <p:txBody>
          <a:bodyPr wrap="square" rtlCol="0" anchor="t"/>
          <a:lstStyle/>
          <a:p>
            <a:pPr marL="571500" indent="-571500">
              <a:buFont typeface="Arial" panose="020B0604020202020204" pitchFamily="34" charset="0"/>
              <a:buChar char="•"/>
            </a:pPr>
            <a:r>
              <a:rPr lang="en-IN" sz="4000" dirty="0">
                <a:solidFill>
                  <a:schemeClr val="bg1"/>
                </a:solidFill>
              </a:rPr>
              <a:t>Python 3</a:t>
            </a:r>
          </a:p>
          <a:p>
            <a:pPr marL="571500" indent="-571500">
              <a:buFont typeface="Arial" panose="020B0604020202020204" pitchFamily="34" charset="0"/>
              <a:buChar char="•"/>
            </a:pPr>
            <a:r>
              <a:rPr lang="en-IN" sz="4000" dirty="0" err="1">
                <a:solidFill>
                  <a:schemeClr val="bg1"/>
                </a:solidFill>
              </a:rPr>
              <a:t>PyTorch</a:t>
            </a:r>
            <a:r>
              <a:rPr lang="en-IN" sz="4000" dirty="0">
                <a:solidFill>
                  <a:schemeClr val="bg1"/>
                </a:solidFill>
              </a:rPr>
              <a:t> tested on 1.4.0</a:t>
            </a:r>
          </a:p>
          <a:p>
            <a:pPr marL="571500" indent="-571500">
              <a:buFont typeface="Arial" panose="020B0604020202020204" pitchFamily="34" charset="0"/>
              <a:buChar char="•"/>
            </a:pPr>
            <a:r>
              <a:rPr lang="en-IN" sz="4000" dirty="0">
                <a:solidFill>
                  <a:schemeClr val="bg1"/>
                </a:solidFill>
              </a:rPr>
              <a:t>PIL</a:t>
            </a:r>
          </a:p>
          <a:p>
            <a:pPr marL="571500" indent="-571500">
              <a:buFont typeface="Arial" panose="020B0604020202020204" pitchFamily="34" charset="0"/>
              <a:buChar char="•"/>
            </a:pPr>
            <a:r>
              <a:rPr lang="en-IN" sz="4000" dirty="0" err="1">
                <a:solidFill>
                  <a:schemeClr val="bg1"/>
                </a:solidFill>
              </a:rPr>
              <a:t>skimage</a:t>
            </a:r>
            <a:endParaRPr lang="en-IN" sz="4000" dirty="0">
              <a:solidFill>
                <a:schemeClr val="bg1"/>
              </a:solidFill>
            </a:endParaRPr>
          </a:p>
          <a:p>
            <a:pPr marL="571500" indent="-571500">
              <a:buFont typeface="Arial" panose="020B0604020202020204" pitchFamily="34" charset="0"/>
              <a:buChar char="•"/>
            </a:pPr>
            <a:r>
              <a:rPr lang="en-IN" sz="4000" dirty="0" err="1">
                <a:solidFill>
                  <a:schemeClr val="bg1"/>
                </a:solidFill>
              </a:rPr>
              <a:t>numpy</a:t>
            </a:r>
            <a:endParaRPr lang="en-IN" sz="4000" dirty="0">
              <a:solidFill>
                <a:schemeClr val="bg1"/>
              </a:solidFill>
            </a:endParaRPr>
          </a:p>
          <a:p>
            <a:pPr marL="571500" indent="-571500">
              <a:buFont typeface="Arial" panose="020B0604020202020204" pitchFamily="34" charset="0"/>
              <a:buChar char="•"/>
            </a:pPr>
            <a:r>
              <a:rPr lang="en-IN" sz="4000" dirty="0">
                <a:solidFill>
                  <a:schemeClr val="bg1"/>
                </a:solidFill>
              </a:rPr>
              <a:t>cv2</a:t>
            </a:r>
          </a:p>
          <a:p>
            <a:pPr marL="685800" indent="-685800">
              <a:lnSpc>
                <a:spcPts val="2799"/>
              </a:lnSpc>
              <a:buFont typeface="Arial" panose="020B0604020202020204" pitchFamily="34" charset="0"/>
              <a:buChar char="•"/>
            </a:pPr>
            <a:endParaRPr lang="en-US" sz="4800" dirty="0">
              <a:solidFill>
                <a:schemeClr val="bg1"/>
              </a:solidFill>
            </a:endParaRPr>
          </a:p>
        </p:txBody>
      </p:sp>
    </p:spTree>
    <p:extLst>
      <p:ext uri="{BB962C8B-B14F-4D97-AF65-F5344CB8AC3E}">
        <p14:creationId xmlns:p14="http://schemas.microsoft.com/office/powerpoint/2010/main" val="22652720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w="13811">
            <a:solidFill>
              <a:srgbClr val="FFFFFF">
                <a:alpha val="16000"/>
              </a:srgbClr>
            </a:solidFill>
            <a:prstDash val="solid"/>
          </a:ln>
        </p:spPr>
        <p:txBody>
          <a:bodyPr/>
          <a:lstStyle/>
          <a:p>
            <a:endParaRPr lang="en-US"/>
          </a:p>
        </p:txBody>
      </p:sp>
      <p:sp>
        <p:nvSpPr>
          <p:cNvPr id="4" name="Text 1"/>
          <p:cNvSpPr/>
          <p:nvPr/>
        </p:nvSpPr>
        <p:spPr>
          <a:xfrm>
            <a:off x="2037993" y="1149072"/>
            <a:ext cx="10256520" cy="694373"/>
          </a:xfrm>
          <a:prstGeom prst="rect">
            <a:avLst/>
          </a:prstGeom>
          <a:noFill/>
          <a:ln/>
        </p:spPr>
        <p:txBody>
          <a:bodyPr wrap="none" rtlCol="0" anchor="t"/>
          <a:lstStyle/>
          <a:p>
            <a:pPr marL="0" indent="0">
              <a:lnSpc>
                <a:spcPts val="5468"/>
              </a:lnSpc>
              <a:buNone/>
            </a:pPr>
            <a:r>
              <a:rPr lang="en-US" sz="4374" dirty="0">
                <a:solidFill>
                  <a:srgbClr val="F2F0F4"/>
                </a:solidFill>
                <a:latin typeface="Montserrat" pitchFamily="34" charset="0"/>
                <a:ea typeface="Montserrat" pitchFamily="34" charset="-122"/>
                <a:cs typeface="Montserrat" pitchFamily="34" charset="-120"/>
              </a:rPr>
              <a:t>Common Challenges in 3D Modeling</a:t>
            </a:r>
            <a:endParaRPr lang="en-US" sz="4374" dirty="0"/>
          </a:p>
        </p:txBody>
      </p:sp>
      <p:sp>
        <p:nvSpPr>
          <p:cNvPr id="5" name="Shape 2"/>
          <p:cNvSpPr/>
          <p:nvPr/>
        </p:nvSpPr>
        <p:spPr>
          <a:xfrm>
            <a:off x="2037993" y="2287786"/>
            <a:ext cx="5166122" cy="2107525"/>
          </a:xfrm>
          <a:prstGeom prst="roundRect">
            <a:avLst>
              <a:gd name="adj" fmla="val 4744"/>
            </a:avLst>
          </a:prstGeom>
          <a:solidFill>
            <a:srgbClr val="3C136D"/>
          </a:solidFill>
          <a:ln w="13811">
            <a:solidFill>
              <a:srgbClr val="481782"/>
            </a:solidFill>
            <a:prstDash val="solid"/>
          </a:ln>
        </p:spPr>
        <p:txBody>
          <a:bodyPr/>
          <a:lstStyle/>
          <a:p>
            <a:endParaRPr lang="en-US"/>
          </a:p>
        </p:txBody>
      </p:sp>
      <p:sp>
        <p:nvSpPr>
          <p:cNvPr id="6" name="Text 3"/>
          <p:cNvSpPr/>
          <p:nvPr/>
        </p:nvSpPr>
        <p:spPr>
          <a:xfrm>
            <a:off x="2273975" y="2523768"/>
            <a:ext cx="3741420" cy="347186"/>
          </a:xfrm>
          <a:prstGeom prst="rect">
            <a:avLst/>
          </a:prstGeom>
          <a:noFill/>
          <a:ln/>
        </p:spPr>
        <p:txBody>
          <a:bodyPr wrap="none" rtlCol="0" anchor="t"/>
          <a:lstStyle/>
          <a:p>
            <a:pPr marL="0" indent="0">
              <a:lnSpc>
                <a:spcPts val="2734"/>
              </a:lnSpc>
              <a:buNone/>
            </a:pPr>
            <a:r>
              <a:rPr lang="en-US" sz="2187" dirty="0">
                <a:solidFill>
                  <a:srgbClr val="DCD7E5"/>
                </a:solidFill>
                <a:latin typeface="Montserrat" pitchFamily="34" charset="0"/>
                <a:ea typeface="Montserrat" pitchFamily="34" charset="-122"/>
                <a:cs typeface="Montserrat" pitchFamily="34" charset="-120"/>
              </a:rPr>
              <a:t>Computational complexity</a:t>
            </a:r>
            <a:endParaRPr lang="en-US" sz="2187" dirty="0"/>
          </a:p>
        </p:txBody>
      </p:sp>
      <p:sp>
        <p:nvSpPr>
          <p:cNvPr id="7" name="Text 4"/>
          <p:cNvSpPr/>
          <p:nvPr/>
        </p:nvSpPr>
        <p:spPr>
          <a:xfrm>
            <a:off x="2273975" y="3093125"/>
            <a:ext cx="4694158" cy="1066205"/>
          </a:xfrm>
          <a:prstGeom prst="rect">
            <a:avLst/>
          </a:prstGeom>
          <a:noFill/>
          <a:ln/>
        </p:spPr>
        <p:txBody>
          <a:bodyPr wrap="squar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Models with high polygon counts can significantly slow down software and make the modeling process frustrating.</a:t>
            </a:r>
            <a:endParaRPr lang="en-US" sz="1750" dirty="0"/>
          </a:p>
        </p:txBody>
      </p:sp>
      <p:sp>
        <p:nvSpPr>
          <p:cNvPr id="8" name="Shape 5"/>
          <p:cNvSpPr/>
          <p:nvPr/>
        </p:nvSpPr>
        <p:spPr>
          <a:xfrm>
            <a:off x="7426285" y="2287786"/>
            <a:ext cx="5166122" cy="2107525"/>
          </a:xfrm>
          <a:prstGeom prst="roundRect">
            <a:avLst>
              <a:gd name="adj" fmla="val 4744"/>
            </a:avLst>
          </a:prstGeom>
          <a:solidFill>
            <a:srgbClr val="3C136D"/>
          </a:solidFill>
          <a:ln w="13811">
            <a:solidFill>
              <a:srgbClr val="481782"/>
            </a:solidFill>
            <a:prstDash val="solid"/>
          </a:ln>
        </p:spPr>
        <p:txBody>
          <a:bodyPr/>
          <a:lstStyle/>
          <a:p>
            <a:endParaRPr lang="en-US"/>
          </a:p>
        </p:txBody>
      </p:sp>
      <p:sp>
        <p:nvSpPr>
          <p:cNvPr id="9" name="Text 6"/>
          <p:cNvSpPr/>
          <p:nvPr/>
        </p:nvSpPr>
        <p:spPr>
          <a:xfrm>
            <a:off x="7662267" y="2523768"/>
            <a:ext cx="3268980" cy="347186"/>
          </a:xfrm>
          <a:prstGeom prst="rect">
            <a:avLst/>
          </a:prstGeom>
          <a:noFill/>
          <a:ln/>
        </p:spPr>
        <p:txBody>
          <a:bodyPr wrap="none" rtlCol="0" anchor="t"/>
          <a:lstStyle/>
          <a:p>
            <a:pPr marL="0" indent="0">
              <a:lnSpc>
                <a:spcPts val="2734"/>
              </a:lnSpc>
              <a:buNone/>
            </a:pPr>
            <a:r>
              <a:rPr lang="en-US" sz="2187" dirty="0">
                <a:solidFill>
                  <a:srgbClr val="DCD7E5"/>
                </a:solidFill>
                <a:latin typeface="Montserrat" pitchFamily="34" charset="0"/>
                <a:ea typeface="Montserrat" pitchFamily="34" charset="-122"/>
                <a:cs typeface="Montserrat" pitchFamily="34" charset="-120"/>
              </a:rPr>
              <a:t>Accuracy and precision</a:t>
            </a:r>
            <a:endParaRPr lang="en-US" sz="2187" dirty="0"/>
          </a:p>
        </p:txBody>
      </p:sp>
      <p:sp>
        <p:nvSpPr>
          <p:cNvPr id="10" name="Text 7"/>
          <p:cNvSpPr/>
          <p:nvPr/>
        </p:nvSpPr>
        <p:spPr>
          <a:xfrm>
            <a:off x="7662267" y="3093125"/>
            <a:ext cx="4694158" cy="1066205"/>
          </a:xfrm>
          <a:prstGeom prst="rect">
            <a:avLst/>
          </a:prstGeom>
          <a:noFill/>
          <a:ln/>
        </p:spPr>
        <p:txBody>
          <a:bodyPr wrap="squar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Even the slightest imperfection or inconsistency can ruin the entire model, so the artist has to pay attention to even the smallest details.</a:t>
            </a:r>
            <a:endParaRPr lang="en-US" sz="1750" dirty="0"/>
          </a:p>
        </p:txBody>
      </p:sp>
      <p:sp>
        <p:nvSpPr>
          <p:cNvPr id="11" name="Shape 8"/>
          <p:cNvSpPr/>
          <p:nvPr/>
        </p:nvSpPr>
        <p:spPr>
          <a:xfrm>
            <a:off x="2037993" y="4617482"/>
            <a:ext cx="5166122" cy="2462927"/>
          </a:xfrm>
          <a:prstGeom prst="roundRect">
            <a:avLst>
              <a:gd name="adj" fmla="val 4060"/>
            </a:avLst>
          </a:prstGeom>
          <a:solidFill>
            <a:srgbClr val="3C136D"/>
          </a:solidFill>
          <a:ln w="13811">
            <a:solidFill>
              <a:srgbClr val="481782"/>
            </a:solidFill>
            <a:prstDash val="solid"/>
          </a:ln>
        </p:spPr>
        <p:txBody>
          <a:bodyPr/>
          <a:lstStyle/>
          <a:p>
            <a:endParaRPr lang="en-US"/>
          </a:p>
        </p:txBody>
      </p:sp>
      <p:sp>
        <p:nvSpPr>
          <p:cNvPr id="12" name="Text 9"/>
          <p:cNvSpPr/>
          <p:nvPr/>
        </p:nvSpPr>
        <p:spPr>
          <a:xfrm>
            <a:off x="2273975" y="4853464"/>
            <a:ext cx="2221944" cy="347186"/>
          </a:xfrm>
          <a:prstGeom prst="rect">
            <a:avLst/>
          </a:prstGeom>
          <a:noFill/>
          <a:ln/>
        </p:spPr>
        <p:txBody>
          <a:bodyPr wrap="none" rtlCol="0" anchor="t"/>
          <a:lstStyle/>
          <a:p>
            <a:pPr marL="0" indent="0">
              <a:lnSpc>
                <a:spcPts val="2734"/>
              </a:lnSpc>
              <a:buNone/>
            </a:pPr>
            <a:r>
              <a:rPr lang="en-US" sz="2187" dirty="0">
                <a:solidFill>
                  <a:srgbClr val="DCD7E5"/>
                </a:solidFill>
                <a:latin typeface="Montserrat" pitchFamily="34" charset="0"/>
                <a:ea typeface="Montserrat" pitchFamily="34" charset="-122"/>
                <a:cs typeface="Montserrat" pitchFamily="34" charset="-120"/>
              </a:rPr>
              <a:t>Learning curve</a:t>
            </a:r>
            <a:endParaRPr lang="en-US" sz="2187" dirty="0"/>
          </a:p>
        </p:txBody>
      </p:sp>
      <p:sp>
        <p:nvSpPr>
          <p:cNvPr id="13" name="Text 10"/>
          <p:cNvSpPr/>
          <p:nvPr/>
        </p:nvSpPr>
        <p:spPr>
          <a:xfrm>
            <a:off x="2273975" y="5422821"/>
            <a:ext cx="4694158" cy="1066205"/>
          </a:xfrm>
          <a:prstGeom prst="rect">
            <a:avLst/>
          </a:prstGeom>
          <a:noFill/>
          <a:ln/>
        </p:spPr>
        <p:txBody>
          <a:bodyPr wrap="squar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3D modeling software can be overwhelming and complex, so beginners may struggle to get started.</a:t>
            </a:r>
            <a:endParaRPr lang="en-US" sz="1750" dirty="0"/>
          </a:p>
        </p:txBody>
      </p:sp>
      <p:sp>
        <p:nvSpPr>
          <p:cNvPr id="14" name="Shape 11"/>
          <p:cNvSpPr/>
          <p:nvPr/>
        </p:nvSpPr>
        <p:spPr>
          <a:xfrm>
            <a:off x="7426285" y="4617482"/>
            <a:ext cx="5166122" cy="2462927"/>
          </a:xfrm>
          <a:prstGeom prst="roundRect">
            <a:avLst>
              <a:gd name="adj" fmla="val 4060"/>
            </a:avLst>
          </a:prstGeom>
          <a:solidFill>
            <a:srgbClr val="3C136D"/>
          </a:solidFill>
          <a:ln w="13811">
            <a:solidFill>
              <a:srgbClr val="481782"/>
            </a:solidFill>
            <a:prstDash val="solid"/>
          </a:ln>
        </p:spPr>
        <p:txBody>
          <a:bodyPr/>
          <a:lstStyle/>
          <a:p>
            <a:endParaRPr lang="en-US"/>
          </a:p>
        </p:txBody>
      </p:sp>
      <p:sp>
        <p:nvSpPr>
          <p:cNvPr id="15" name="Text 12"/>
          <p:cNvSpPr/>
          <p:nvPr/>
        </p:nvSpPr>
        <p:spPr>
          <a:xfrm>
            <a:off x="7662267" y="4853464"/>
            <a:ext cx="2221944" cy="347186"/>
          </a:xfrm>
          <a:prstGeom prst="rect">
            <a:avLst/>
          </a:prstGeom>
          <a:noFill/>
          <a:ln/>
        </p:spPr>
        <p:txBody>
          <a:bodyPr wrap="none" rtlCol="0" anchor="t"/>
          <a:lstStyle/>
          <a:p>
            <a:pPr marL="0" indent="0">
              <a:lnSpc>
                <a:spcPts val="2734"/>
              </a:lnSpc>
              <a:buNone/>
            </a:pPr>
            <a:r>
              <a:rPr lang="en-US" sz="2187" dirty="0">
                <a:solidFill>
                  <a:srgbClr val="DCD7E5"/>
                </a:solidFill>
                <a:latin typeface="Montserrat" pitchFamily="34" charset="0"/>
                <a:ea typeface="Montserrat" pitchFamily="34" charset="-122"/>
                <a:cs typeface="Montserrat" pitchFamily="34" charset="-120"/>
              </a:rPr>
              <a:t>Collaboration</a:t>
            </a:r>
            <a:endParaRPr lang="en-US" sz="2187" dirty="0"/>
          </a:p>
        </p:txBody>
      </p:sp>
      <p:sp>
        <p:nvSpPr>
          <p:cNvPr id="16" name="Text 13"/>
          <p:cNvSpPr/>
          <p:nvPr/>
        </p:nvSpPr>
        <p:spPr>
          <a:xfrm>
            <a:off x="7662267" y="5422821"/>
            <a:ext cx="4694158" cy="1421606"/>
          </a:xfrm>
          <a:prstGeom prst="rect">
            <a:avLst/>
          </a:prstGeom>
          <a:noFill/>
          <a:ln/>
        </p:spPr>
        <p:txBody>
          <a:bodyPr wrap="squar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Working with others on a 3D model can be challenging, especially if each team member has a different set of skills and software preferences.</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w="13811">
            <a:solidFill>
              <a:srgbClr val="FFFFFF">
                <a:alpha val="16000"/>
              </a:srgbClr>
            </a:solidFill>
            <a:prstDash val="solid"/>
          </a:ln>
        </p:spPr>
        <p:txBody>
          <a:bodyPr/>
          <a:lstStyle/>
          <a:p>
            <a:endParaRPr lang="en-US"/>
          </a:p>
        </p:txBody>
      </p:sp>
      <p:sp>
        <p:nvSpPr>
          <p:cNvPr id="4" name="Text 1"/>
          <p:cNvSpPr/>
          <p:nvPr/>
        </p:nvSpPr>
        <p:spPr>
          <a:xfrm>
            <a:off x="2037993" y="1214914"/>
            <a:ext cx="10325100" cy="694373"/>
          </a:xfrm>
          <a:prstGeom prst="rect">
            <a:avLst/>
          </a:prstGeom>
          <a:noFill/>
          <a:ln/>
        </p:spPr>
        <p:txBody>
          <a:bodyPr wrap="none" rtlCol="0" anchor="t"/>
          <a:lstStyle/>
          <a:p>
            <a:pPr marL="0" indent="0">
              <a:lnSpc>
                <a:spcPts val="5468"/>
              </a:lnSpc>
              <a:buNone/>
            </a:pPr>
            <a:r>
              <a:rPr lang="en-US" sz="4374" dirty="0">
                <a:solidFill>
                  <a:srgbClr val="F2F0F4"/>
                </a:solidFill>
                <a:latin typeface="Montserrat" pitchFamily="34" charset="0"/>
                <a:ea typeface="Montserrat" pitchFamily="34" charset="-122"/>
                <a:cs typeface="Montserrat" pitchFamily="34" charset="-120"/>
              </a:rPr>
              <a:t>Tips for Improving 3D Modeling Skills</a:t>
            </a:r>
            <a:endParaRPr lang="en-US" sz="4374" dirty="0"/>
          </a:p>
        </p:txBody>
      </p:sp>
      <p:pic>
        <p:nvPicPr>
          <p:cNvPr id="5" name="Image 1" descr="preencoded.png"/>
          <p:cNvPicPr>
            <a:picLocks noChangeAspect="1"/>
          </p:cNvPicPr>
          <p:nvPr/>
        </p:nvPicPr>
        <p:blipFill>
          <a:blip r:embed="rId4"/>
          <a:stretch>
            <a:fillRect/>
          </a:stretch>
        </p:blipFill>
        <p:spPr>
          <a:xfrm>
            <a:off x="2037993" y="2353628"/>
            <a:ext cx="3295888" cy="2036921"/>
          </a:xfrm>
          <a:prstGeom prst="rect">
            <a:avLst/>
          </a:prstGeom>
        </p:spPr>
      </p:pic>
      <p:sp>
        <p:nvSpPr>
          <p:cNvPr id="6" name="Text 2"/>
          <p:cNvSpPr/>
          <p:nvPr/>
        </p:nvSpPr>
        <p:spPr>
          <a:xfrm>
            <a:off x="2037993" y="4668203"/>
            <a:ext cx="2221944" cy="347186"/>
          </a:xfrm>
          <a:prstGeom prst="rect">
            <a:avLst/>
          </a:prstGeom>
          <a:noFill/>
          <a:ln/>
        </p:spPr>
        <p:txBody>
          <a:bodyPr wrap="none" rtlCol="0" anchor="t"/>
          <a:lstStyle/>
          <a:p>
            <a:pPr marL="0" indent="0" algn="l">
              <a:lnSpc>
                <a:spcPts val="2734"/>
              </a:lnSpc>
              <a:buNone/>
            </a:pPr>
            <a:r>
              <a:rPr lang="en-US" sz="2187" dirty="0">
                <a:solidFill>
                  <a:srgbClr val="F2F0F4"/>
                </a:solidFill>
                <a:latin typeface="Montserrat" pitchFamily="34" charset="0"/>
                <a:ea typeface="Montserrat" pitchFamily="34" charset="-122"/>
                <a:cs typeface="Montserrat" pitchFamily="34" charset="-120"/>
              </a:rPr>
              <a:t>Online Tutorials</a:t>
            </a:r>
            <a:endParaRPr lang="en-US" sz="2187" dirty="0"/>
          </a:p>
        </p:txBody>
      </p:sp>
      <p:sp>
        <p:nvSpPr>
          <p:cNvPr id="7" name="Text 3"/>
          <p:cNvSpPr/>
          <p:nvPr/>
        </p:nvSpPr>
        <p:spPr>
          <a:xfrm>
            <a:off x="2037993" y="5237559"/>
            <a:ext cx="3295888" cy="1777008"/>
          </a:xfrm>
          <a:prstGeom prst="rect">
            <a:avLst/>
          </a:prstGeom>
          <a:noFill/>
          <a:ln/>
        </p:spPr>
        <p:txBody>
          <a:bodyPr wrap="square" rtlCol="0" anchor="t"/>
          <a:lstStyle/>
          <a:p>
            <a:pPr marL="0" indent="0" algn="l">
              <a:lnSpc>
                <a:spcPts val="2799"/>
              </a:lnSpc>
              <a:buNone/>
            </a:pPr>
            <a:r>
              <a:rPr lang="en-US" sz="1750" dirty="0">
                <a:solidFill>
                  <a:srgbClr val="DCD7E5"/>
                </a:solidFill>
                <a:latin typeface="Heebo" pitchFamily="34" charset="0"/>
                <a:ea typeface="Heebo" pitchFamily="34" charset="-122"/>
                <a:cs typeface="Heebo" pitchFamily="34" charset="-120"/>
              </a:rPr>
              <a:t>There are a plethora of free video tutorials available online that can help you improve your 3D modeling skills and learn new ones.</a:t>
            </a:r>
            <a:endParaRPr lang="en-US" sz="1750" dirty="0"/>
          </a:p>
        </p:txBody>
      </p:sp>
      <p:pic>
        <p:nvPicPr>
          <p:cNvPr id="8" name="Image 2" descr="preencoded.png"/>
          <p:cNvPicPr>
            <a:picLocks noChangeAspect="1"/>
          </p:cNvPicPr>
          <p:nvPr/>
        </p:nvPicPr>
        <p:blipFill>
          <a:blip r:embed="rId5"/>
          <a:stretch>
            <a:fillRect/>
          </a:stretch>
        </p:blipFill>
        <p:spPr>
          <a:xfrm>
            <a:off x="5667137" y="2353628"/>
            <a:ext cx="3296007" cy="2037040"/>
          </a:xfrm>
          <a:prstGeom prst="rect">
            <a:avLst/>
          </a:prstGeom>
        </p:spPr>
      </p:pic>
      <p:sp>
        <p:nvSpPr>
          <p:cNvPr id="9" name="Text 4"/>
          <p:cNvSpPr/>
          <p:nvPr/>
        </p:nvSpPr>
        <p:spPr>
          <a:xfrm>
            <a:off x="5667137" y="4668322"/>
            <a:ext cx="2545080" cy="347186"/>
          </a:xfrm>
          <a:prstGeom prst="rect">
            <a:avLst/>
          </a:prstGeom>
          <a:noFill/>
          <a:ln/>
        </p:spPr>
        <p:txBody>
          <a:bodyPr wrap="none" rtlCol="0" anchor="t"/>
          <a:lstStyle/>
          <a:p>
            <a:pPr marL="0" indent="0" algn="l">
              <a:lnSpc>
                <a:spcPts val="2734"/>
              </a:lnSpc>
              <a:buNone/>
            </a:pPr>
            <a:r>
              <a:rPr lang="en-US" sz="2187" dirty="0">
                <a:solidFill>
                  <a:srgbClr val="F2F0F4"/>
                </a:solidFill>
                <a:latin typeface="Montserrat" pitchFamily="34" charset="0"/>
                <a:ea typeface="Montserrat" pitchFamily="34" charset="-122"/>
                <a:cs typeface="Montserrat" pitchFamily="34" charset="-120"/>
              </a:rPr>
              <a:t>Reference Images</a:t>
            </a:r>
            <a:endParaRPr lang="en-US" sz="2187" dirty="0"/>
          </a:p>
        </p:txBody>
      </p:sp>
      <p:sp>
        <p:nvSpPr>
          <p:cNvPr id="10" name="Text 5"/>
          <p:cNvSpPr/>
          <p:nvPr/>
        </p:nvSpPr>
        <p:spPr>
          <a:xfrm>
            <a:off x="5667137" y="5237678"/>
            <a:ext cx="3296007" cy="1777008"/>
          </a:xfrm>
          <a:prstGeom prst="rect">
            <a:avLst/>
          </a:prstGeom>
          <a:noFill/>
          <a:ln/>
        </p:spPr>
        <p:txBody>
          <a:bodyPr wrap="square" rtlCol="0" anchor="t"/>
          <a:lstStyle/>
          <a:p>
            <a:pPr marL="0" indent="0" algn="l">
              <a:lnSpc>
                <a:spcPts val="2799"/>
              </a:lnSpc>
              <a:buNone/>
            </a:pPr>
            <a:r>
              <a:rPr lang="en-US" sz="1750" dirty="0">
                <a:solidFill>
                  <a:srgbClr val="DCD7E5"/>
                </a:solidFill>
                <a:latin typeface="Heebo" pitchFamily="34" charset="0"/>
                <a:ea typeface="Heebo" pitchFamily="34" charset="-122"/>
                <a:cs typeface="Heebo" pitchFamily="34" charset="-120"/>
              </a:rPr>
              <a:t>Reference images are essential for creating realistic 3D models. Use different angles and perspectives to achieve the desired level of accuracy.</a:t>
            </a:r>
            <a:endParaRPr lang="en-US" sz="1750" dirty="0"/>
          </a:p>
        </p:txBody>
      </p:sp>
      <p:pic>
        <p:nvPicPr>
          <p:cNvPr id="11" name="Image 3" descr="preencoded.png"/>
          <p:cNvPicPr>
            <a:picLocks noChangeAspect="1"/>
          </p:cNvPicPr>
          <p:nvPr/>
        </p:nvPicPr>
        <p:blipFill>
          <a:blip r:embed="rId6"/>
          <a:stretch>
            <a:fillRect/>
          </a:stretch>
        </p:blipFill>
        <p:spPr>
          <a:xfrm>
            <a:off x="9296400" y="2353628"/>
            <a:ext cx="3296007" cy="2037040"/>
          </a:xfrm>
          <a:prstGeom prst="rect">
            <a:avLst/>
          </a:prstGeom>
        </p:spPr>
      </p:pic>
      <p:sp>
        <p:nvSpPr>
          <p:cNvPr id="12" name="Text 6"/>
          <p:cNvSpPr/>
          <p:nvPr/>
        </p:nvSpPr>
        <p:spPr>
          <a:xfrm>
            <a:off x="9296400" y="4668322"/>
            <a:ext cx="2221944" cy="347186"/>
          </a:xfrm>
          <a:prstGeom prst="rect">
            <a:avLst/>
          </a:prstGeom>
          <a:noFill/>
          <a:ln/>
        </p:spPr>
        <p:txBody>
          <a:bodyPr wrap="none" rtlCol="0" anchor="t"/>
          <a:lstStyle/>
          <a:p>
            <a:pPr marL="0" indent="0" algn="l">
              <a:lnSpc>
                <a:spcPts val="2734"/>
              </a:lnSpc>
              <a:buNone/>
            </a:pPr>
            <a:r>
              <a:rPr lang="en-US" sz="2187" dirty="0">
                <a:solidFill>
                  <a:srgbClr val="F2F0F4"/>
                </a:solidFill>
                <a:latin typeface="Montserrat" pitchFamily="34" charset="0"/>
                <a:ea typeface="Montserrat" pitchFamily="34" charset="-122"/>
                <a:cs typeface="Montserrat" pitchFamily="34" charset="-120"/>
              </a:rPr>
              <a:t>Wireframes</a:t>
            </a:r>
            <a:endParaRPr lang="en-US" sz="2187" dirty="0"/>
          </a:p>
        </p:txBody>
      </p:sp>
      <p:sp>
        <p:nvSpPr>
          <p:cNvPr id="13" name="Text 7"/>
          <p:cNvSpPr/>
          <p:nvPr/>
        </p:nvSpPr>
        <p:spPr>
          <a:xfrm>
            <a:off x="9296400" y="5237678"/>
            <a:ext cx="3296007" cy="1777008"/>
          </a:xfrm>
          <a:prstGeom prst="rect">
            <a:avLst/>
          </a:prstGeom>
          <a:noFill/>
          <a:ln/>
        </p:spPr>
        <p:txBody>
          <a:bodyPr wrap="square" rtlCol="0" anchor="t"/>
          <a:lstStyle/>
          <a:p>
            <a:pPr marL="0" indent="0" algn="l">
              <a:lnSpc>
                <a:spcPts val="2799"/>
              </a:lnSpc>
              <a:buNone/>
            </a:pPr>
            <a:r>
              <a:rPr lang="en-US" sz="1750" dirty="0">
                <a:solidFill>
                  <a:srgbClr val="DCD7E5"/>
                </a:solidFill>
                <a:latin typeface="Heebo" pitchFamily="34" charset="0"/>
                <a:ea typeface="Heebo" pitchFamily="34" charset="-122"/>
                <a:cs typeface="Heebo" pitchFamily="34" charset="-120"/>
              </a:rPr>
              <a:t>Creating a wireframe of your model can help you see the bigger picture and identify potential flaws or inconsistencies.</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51</TotalTime>
  <Words>872</Words>
  <Application>Microsoft Office PowerPoint</Application>
  <PresentationFormat>Custom</PresentationFormat>
  <Paragraphs>120</Paragraphs>
  <Slides>13</Slides>
  <Notes>13</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13</vt:i4>
      </vt:variant>
    </vt:vector>
  </HeadingPairs>
  <TitlesOfParts>
    <vt:vector size="24" baseType="lpstr">
      <vt:lpstr>Arial</vt:lpstr>
      <vt:lpstr>Calibri</vt:lpstr>
      <vt:lpstr>Calibri Light</vt:lpstr>
      <vt:lpstr>Fira Sans Condensed Light</vt:lpstr>
      <vt:lpstr>Heebo</vt:lpstr>
      <vt:lpstr>Montserrat</vt:lpstr>
      <vt:lpstr>Rajdhani</vt:lpstr>
      <vt:lpstr>Times New Roman</vt:lpstr>
      <vt:lpstr>Wingdings</vt:lpstr>
      <vt:lpstr>Office Theme</vt:lpstr>
      <vt:lpstr>1_Office Theme</vt:lpstr>
      <vt:lpstr>PowerPoint Presentation</vt:lpstr>
      <vt:lpstr>CONTENT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RESEARCH PAPERS</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hp</cp:lastModifiedBy>
  <cp:revision>6</cp:revision>
  <dcterms:created xsi:type="dcterms:W3CDTF">2023-10-28T03:21:27Z</dcterms:created>
  <dcterms:modified xsi:type="dcterms:W3CDTF">2023-11-29T06:07:05Z</dcterms:modified>
</cp:coreProperties>
</file>